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59" r:id="rId6"/>
    <p:sldId id="269" r:id="rId7"/>
    <p:sldId id="260" r:id="rId8"/>
    <p:sldId id="268" r:id="rId9"/>
    <p:sldId id="270" r:id="rId10"/>
    <p:sldId id="262" r:id="rId11"/>
    <p:sldId id="271" r:id="rId12"/>
    <p:sldId id="263" r:id="rId13"/>
    <p:sldId id="272" r:id="rId14"/>
    <p:sldId id="273" r:id="rId15"/>
    <p:sldId id="274" r:id="rId16"/>
    <p:sldId id="275" r:id="rId17"/>
    <p:sldId id="276" r:id="rId18"/>
    <p:sldId id="277" r:id="rId19"/>
    <p:sldId id="278" r:id="rId20"/>
    <p:sldId id="279" r:id="rId21"/>
    <p:sldId id="265" r:id="rId22"/>
    <p:sldId id="280" r:id="rId23"/>
    <p:sldId id="266" r:id="rId2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a:gsLst>
            <a:gs pos="0">
              <a:srgbClr val="C0C5D3"/>
            </a:gs>
            <a:gs pos="100000">
              <a:srgbClr val="C0C5D3"/>
            </a:gs>
          </a:gsLst>
          <a:path path="circle">
            <a:fillToRect l="10000" t="-25000" r="90000" b="125000"/>
          </a:path>
        </a:gradFill>
        <a:effectLst/>
      </p:bgPr>
    </p:bg>
    <p:spTree>
      <p:nvGrpSpPr>
        <p:cNvPr id="1" name=""/>
        <p:cNvGrpSpPr/>
        <p:nvPr/>
      </p:nvGrpSpPr>
      <p:grpSpPr>
        <a:xfrm>
          <a:off x="0" y="0"/>
          <a:ext cx="0" cy="0"/>
          <a:chOff x="0" y="0"/>
          <a:chExt cx="0" cy="0"/>
        </a:xfrm>
      </p:grpSpPr>
      <p:sp>
        <p:nvSpPr>
          <p:cNvPr id="2" name="8 Rectángulo"/>
          <p:cNvSpPr/>
          <p:nvPr/>
        </p:nvSpPr>
        <p:spPr>
          <a:xfrm>
            <a:off x="0" y="0"/>
            <a:ext cx="9144000" cy="5135425"/>
          </a:xfrm>
          <a:prstGeom prst="rect">
            <a:avLst/>
          </a:prstGeom>
          <a:solidFill>
            <a:srgbClr val="00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orbel"/>
            </a:endParaRPr>
          </a:p>
        </p:txBody>
      </p:sp>
      <p:sp>
        <p:nvSpPr>
          <p:cNvPr id="3" name="1 Título"/>
          <p:cNvSpPr txBox="1">
            <a:spLocks noGrp="1"/>
          </p:cNvSpPr>
          <p:nvPr>
            <p:ph type="ctrTitle"/>
          </p:nvPr>
        </p:nvSpPr>
        <p:spPr>
          <a:xfrm>
            <a:off x="685800" y="3355848"/>
            <a:ext cx="8077196" cy="1673352"/>
          </a:xfrm>
        </p:spPr>
        <p:txBody>
          <a:bodyPr tIns="0" bIns="0" anchor="t"/>
          <a:lstStyle>
            <a:lvl1pPr>
              <a:defRPr sz="4700"/>
            </a:lvl1pPr>
          </a:lstStyle>
          <a:p>
            <a:pPr lvl="0"/>
            <a:r>
              <a:rPr lang="es-ES"/>
              <a:t>Haga clic para modificar el estilo de título del patrón</a:t>
            </a:r>
            <a:endParaRPr lang="en-US"/>
          </a:p>
        </p:txBody>
      </p:sp>
      <p:sp>
        <p:nvSpPr>
          <p:cNvPr id="4" name="2 Subtítulo"/>
          <p:cNvSpPr txBox="1">
            <a:spLocks noGrp="1"/>
          </p:cNvSpPr>
          <p:nvPr>
            <p:ph type="subTitle" idx="1"/>
          </p:nvPr>
        </p:nvSpPr>
        <p:spPr>
          <a:xfrm>
            <a:off x="685800" y="1828800"/>
            <a:ext cx="8077196" cy="1499616"/>
          </a:xfrm>
        </p:spPr>
        <p:txBody>
          <a:bodyPr lIns="118872" tIns="0" rIns="45720" bIns="0" anchor="b"/>
          <a:lstStyle>
            <a:lvl1pPr marL="0" indent="0">
              <a:buNone/>
              <a:defRPr sz="2000">
                <a:solidFill>
                  <a:srgbClr val="FFFFFF"/>
                </a:solidFill>
              </a:defRPr>
            </a:lvl1pPr>
          </a:lstStyle>
          <a:p>
            <a:pPr lvl="0"/>
            <a:r>
              <a:rPr lang="es-ES"/>
              <a:t>Haga clic para modificar el estilo de subtítulo del patrón</a:t>
            </a:r>
            <a:endParaRPr lang="en-US"/>
          </a:p>
        </p:txBody>
      </p:sp>
      <p:sp>
        <p:nvSpPr>
          <p:cNvPr id="5" name="3 Marcador de fecha"/>
          <p:cNvSpPr txBox="1">
            <a:spLocks noGrp="1"/>
          </p:cNvSpPr>
          <p:nvPr>
            <p:ph type="dt" sz="half" idx="7"/>
          </p:nvPr>
        </p:nvSpPr>
        <p:spPr/>
        <p:txBody>
          <a:bodyPr/>
          <a:lstStyle>
            <a:lvl1pPr>
              <a:defRPr>
                <a:solidFill>
                  <a:srgbClr val="FFFFFF"/>
                </a:solidFill>
              </a:defRPr>
            </a:lvl1pPr>
          </a:lstStyle>
          <a:p>
            <a:pPr lvl="0"/>
            <a:fld id="{8443118F-EA77-4510-8E4F-CEC79D80BC14}" type="datetime1">
              <a:rPr lang="es-CL"/>
              <a:pPr lvl="0"/>
              <a:t>28-05-2019</a:t>
            </a:fld>
            <a:endParaRPr lang="es-CL"/>
          </a:p>
        </p:txBody>
      </p:sp>
      <p:sp>
        <p:nvSpPr>
          <p:cNvPr id="6" name="4 Marcador de pie de página"/>
          <p:cNvSpPr txBox="1">
            <a:spLocks noGrp="1"/>
          </p:cNvSpPr>
          <p:nvPr>
            <p:ph type="ftr" sz="quarter" idx="9"/>
          </p:nvPr>
        </p:nvSpPr>
        <p:spPr/>
        <p:txBody>
          <a:bodyPr/>
          <a:lstStyle>
            <a:lvl1pPr>
              <a:defRPr>
                <a:solidFill>
                  <a:srgbClr val="FFFFFF"/>
                </a:solidFill>
              </a:defRPr>
            </a:lvl1pPr>
          </a:lstStyle>
          <a:p>
            <a:pPr lvl="0"/>
            <a:endParaRPr lang="es-CL"/>
          </a:p>
        </p:txBody>
      </p:sp>
      <p:sp>
        <p:nvSpPr>
          <p:cNvPr id="7" name="5 Marcador de número de diapositiva"/>
          <p:cNvSpPr txBox="1">
            <a:spLocks noGrp="1"/>
          </p:cNvSpPr>
          <p:nvPr>
            <p:ph type="sldNum" sz="quarter" idx="8"/>
          </p:nvPr>
        </p:nvSpPr>
        <p:spPr/>
        <p:txBody>
          <a:bodyPr/>
          <a:lstStyle>
            <a:lvl1pPr>
              <a:defRPr>
                <a:solidFill>
                  <a:srgbClr val="FFFFFF"/>
                </a:solidFill>
              </a:defRPr>
            </a:lvl1pPr>
          </a:lstStyle>
          <a:p>
            <a:pPr lvl="0"/>
            <a:fld id="{A5270CF0-00FC-47B6-8302-48CBB25F2981}" type="slidenum">
              <a:rPr/>
              <a:pPr lvl="0"/>
              <a:t>‹Nº›</a:t>
            </a:fld>
            <a:endParaRPr lang="es-CL"/>
          </a:p>
        </p:txBody>
      </p:sp>
      <p:sp>
        <p:nvSpPr>
          <p:cNvPr id="8" name="9 Rectángulo"/>
          <p:cNvSpPr/>
          <p:nvPr/>
        </p:nvSpPr>
        <p:spPr>
          <a:xfrm>
            <a:off x="0" y="5128330"/>
            <a:ext cx="9144000" cy="45720"/>
          </a:xfrm>
          <a:prstGeom prst="rect">
            <a:avLst/>
          </a:prstGeom>
          <a:solidFill>
            <a:srgbClr val="FFFFFF"/>
          </a:solidFill>
          <a:ln>
            <a:noFill/>
            <a:prstDash val="solid"/>
          </a:ln>
          <a:effectLst>
            <a:outerShdw dist="10158" dir="54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orbel"/>
            </a:endParaRPr>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endParaRPr lang="en-US"/>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txBox="1">
            <a:spLocks noGrp="1"/>
          </p:cNvSpPr>
          <p:nvPr>
            <p:ph type="dt" sz="half" idx="7"/>
          </p:nvPr>
        </p:nvSpPr>
        <p:spPr/>
        <p:txBody>
          <a:bodyPr/>
          <a:lstStyle>
            <a:lvl1pPr>
              <a:defRPr/>
            </a:lvl1pPr>
          </a:lstStyle>
          <a:p>
            <a:pPr lvl="0"/>
            <a:fld id="{9704BCA5-1346-4283-9EB3-E3CF4CAADD53}" type="datetime1">
              <a:rPr lang="es-CL"/>
              <a:pPr lvl="0"/>
              <a:t>28-05-2019</a:t>
            </a:fld>
            <a:endParaRPr lang="es-CL"/>
          </a:p>
        </p:txBody>
      </p:sp>
      <p:sp>
        <p:nvSpPr>
          <p:cNvPr id="5" name="4 Marcador de pie de página"/>
          <p:cNvSpPr txBox="1">
            <a:spLocks noGrp="1"/>
          </p:cNvSpPr>
          <p:nvPr>
            <p:ph type="ftr" sz="quarter" idx="9"/>
          </p:nvPr>
        </p:nvSpPr>
        <p:spPr/>
        <p:txBody>
          <a:bodyPr/>
          <a:lstStyle>
            <a:lvl1pPr>
              <a:defRPr/>
            </a:lvl1pPr>
          </a:lstStyle>
          <a:p>
            <a:pPr lvl="0"/>
            <a:endParaRPr lang="es-CL"/>
          </a:p>
        </p:txBody>
      </p:sp>
      <p:sp>
        <p:nvSpPr>
          <p:cNvPr id="6" name="5 Marcador de número de diapositiva"/>
          <p:cNvSpPr txBox="1">
            <a:spLocks noGrp="1"/>
          </p:cNvSpPr>
          <p:nvPr>
            <p:ph type="sldNum" sz="quarter" idx="8"/>
          </p:nvPr>
        </p:nvSpPr>
        <p:spPr/>
        <p:txBody>
          <a:bodyPr/>
          <a:lstStyle>
            <a:lvl1pPr>
              <a:defRPr/>
            </a:lvl1pPr>
          </a:lstStyle>
          <a:p>
            <a:pPr lvl="0"/>
            <a:fld id="{226D51CC-3C38-4EC1-A92B-02F282BF6C00}" type="slidenum">
              <a:rPr/>
              <a:pPr lvl="0"/>
              <a:t>‹Nº›</a:t>
            </a:fld>
            <a:endParaRPr lang="es-C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8 Rectángulo"/>
          <p:cNvSpPr/>
          <p:nvPr/>
        </p:nvSpPr>
        <p:spPr>
          <a:xfrm>
            <a:off x="6598923" y="0"/>
            <a:ext cx="45720" cy="6858000"/>
          </a:xfrm>
          <a:prstGeom prst="rect">
            <a:avLst/>
          </a:prstGeom>
          <a:solidFill>
            <a:srgbClr val="FFFFFF"/>
          </a:solidFill>
          <a:ln>
            <a:noFill/>
            <a:prstDash val="solid"/>
          </a:ln>
          <a:effectLst>
            <a:outerShdw dist="10158" dir="108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orbel"/>
            </a:endParaRPr>
          </a:p>
        </p:txBody>
      </p:sp>
      <p:sp>
        <p:nvSpPr>
          <p:cNvPr id="3" name="7 Rectángulo"/>
          <p:cNvSpPr/>
          <p:nvPr/>
        </p:nvSpPr>
        <p:spPr>
          <a:xfrm>
            <a:off x="6647688" y="0"/>
            <a:ext cx="2514600" cy="6858000"/>
          </a:xfrm>
          <a:prstGeom prst="rect">
            <a:avLst/>
          </a:prstGeom>
          <a:solidFill>
            <a:srgbClr val="00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orbel"/>
            </a:endParaRPr>
          </a:p>
        </p:txBody>
      </p:sp>
      <p:sp>
        <p:nvSpPr>
          <p:cNvPr id="4" name="1 Título vertical"/>
          <p:cNvSpPr txBox="1">
            <a:spLocks noGrp="1"/>
          </p:cNvSpPr>
          <p:nvPr>
            <p:ph type="title" orient="vert"/>
          </p:nvPr>
        </p:nvSpPr>
        <p:spPr>
          <a:xfrm>
            <a:off x="6781803" y="274640"/>
            <a:ext cx="1904996" cy="5851529"/>
          </a:xfrm>
        </p:spPr>
        <p:txBody>
          <a:bodyPr vert="eaVert"/>
          <a:lstStyle>
            <a:lvl1pPr>
              <a:defRPr/>
            </a:lvl1pPr>
          </a:lstStyle>
          <a:p>
            <a:pPr lvl="0"/>
            <a:r>
              <a:rPr lang="es-ES"/>
              <a:t>Haga clic para modificar el estilo de título del patrón</a:t>
            </a:r>
            <a:endParaRPr lang="en-US"/>
          </a:p>
        </p:txBody>
      </p:sp>
      <p:sp>
        <p:nvSpPr>
          <p:cNvPr id="5" name="2 Marcador de texto vertical"/>
          <p:cNvSpPr txBox="1">
            <a:spLocks noGrp="1"/>
          </p:cNvSpPr>
          <p:nvPr>
            <p:ph type="body" orient="vert" idx="1"/>
          </p:nvPr>
        </p:nvSpPr>
        <p:spPr>
          <a:xfrm>
            <a:off x="457200" y="304796"/>
            <a:ext cx="6019796" cy="5851529"/>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3 Marcador de fecha"/>
          <p:cNvSpPr txBox="1">
            <a:spLocks noGrp="1"/>
          </p:cNvSpPr>
          <p:nvPr>
            <p:ph type="dt" sz="half" idx="7"/>
          </p:nvPr>
        </p:nvSpPr>
        <p:spPr/>
        <p:txBody>
          <a:bodyPr/>
          <a:lstStyle>
            <a:lvl1pPr>
              <a:defRPr/>
            </a:lvl1pPr>
          </a:lstStyle>
          <a:p>
            <a:pPr lvl="0"/>
            <a:fld id="{E8B4F2FC-EBF6-45F6-9274-851ACD372768}" type="datetime1">
              <a:rPr lang="es-CL"/>
              <a:pPr lvl="0"/>
              <a:t>28-05-2019</a:t>
            </a:fld>
            <a:endParaRPr lang="es-CL"/>
          </a:p>
        </p:txBody>
      </p:sp>
      <p:sp>
        <p:nvSpPr>
          <p:cNvPr id="7" name="4 Marcador de pie de página"/>
          <p:cNvSpPr txBox="1">
            <a:spLocks noGrp="1"/>
          </p:cNvSpPr>
          <p:nvPr>
            <p:ph type="ftr" sz="quarter" idx="9"/>
          </p:nvPr>
        </p:nvSpPr>
        <p:spPr>
          <a:xfrm>
            <a:off x="2640595" y="6377455"/>
            <a:ext cx="3836401" cy="365129"/>
          </a:xfrm>
        </p:spPr>
        <p:txBody>
          <a:bodyPr/>
          <a:lstStyle>
            <a:lvl1pPr>
              <a:defRPr/>
            </a:lvl1pPr>
          </a:lstStyle>
          <a:p>
            <a:pPr lvl="0"/>
            <a:endParaRPr lang="es-CL"/>
          </a:p>
        </p:txBody>
      </p:sp>
      <p:sp>
        <p:nvSpPr>
          <p:cNvPr id="8" name="5 Marcador de número de diapositiva"/>
          <p:cNvSpPr txBox="1">
            <a:spLocks noGrp="1"/>
          </p:cNvSpPr>
          <p:nvPr>
            <p:ph type="sldNum" sz="quarter" idx="8"/>
          </p:nvPr>
        </p:nvSpPr>
        <p:spPr/>
        <p:txBody>
          <a:bodyPr/>
          <a:lstStyle>
            <a:lvl1pPr>
              <a:defRPr/>
            </a:lvl1pPr>
          </a:lstStyle>
          <a:p>
            <a:pPr lvl="0"/>
            <a:fld id="{8039591B-9069-4789-A1A4-6B2C671E25E9}" type="slidenum">
              <a:rPr/>
              <a:pPr lvl="0"/>
              <a:t>‹Nº›</a:t>
            </a:fld>
            <a:endParaRPr lang="es-C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155448"/>
            <a:ext cx="8229600" cy="1252728"/>
          </a:xfrm>
        </p:spPr>
        <p:txBody>
          <a:bodyPr/>
          <a:lstStyle>
            <a:lvl1pPr>
              <a:defRPr/>
            </a:lvl1pPr>
          </a:lstStyle>
          <a:p>
            <a:pPr lvl="0"/>
            <a:r>
              <a:rPr lang="es-ES"/>
              <a:t>Haga clic para modificar el estilo de título del patrón</a:t>
            </a:r>
            <a:endParaRPr lang="en-US"/>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txBox="1">
            <a:spLocks noGrp="1"/>
          </p:cNvSpPr>
          <p:nvPr>
            <p:ph type="dt" sz="half" idx="7"/>
          </p:nvPr>
        </p:nvSpPr>
        <p:spPr/>
        <p:txBody>
          <a:bodyPr/>
          <a:lstStyle>
            <a:lvl1pPr>
              <a:defRPr/>
            </a:lvl1pPr>
          </a:lstStyle>
          <a:p>
            <a:pPr lvl="0"/>
            <a:fld id="{E8AE0BE5-D871-4B3C-9D14-FCF719F1A7F0}" type="datetime1">
              <a:rPr lang="es-CL"/>
              <a:pPr lvl="0"/>
              <a:t>28-05-2019</a:t>
            </a:fld>
            <a:endParaRPr lang="es-CL"/>
          </a:p>
        </p:txBody>
      </p:sp>
      <p:sp>
        <p:nvSpPr>
          <p:cNvPr id="5" name="4 Marcador de pie de página"/>
          <p:cNvSpPr txBox="1">
            <a:spLocks noGrp="1"/>
          </p:cNvSpPr>
          <p:nvPr>
            <p:ph type="ftr" sz="quarter" idx="9"/>
          </p:nvPr>
        </p:nvSpPr>
        <p:spPr/>
        <p:txBody>
          <a:bodyPr/>
          <a:lstStyle>
            <a:lvl1pPr>
              <a:defRPr/>
            </a:lvl1pPr>
          </a:lstStyle>
          <a:p>
            <a:pPr lvl="0"/>
            <a:endParaRPr lang="es-CL"/>
          </a:p>
        </p:txBody>
      </p:sp>
      <p:sp>
        <p:nvSpPr>
          <p:cNvPr id="6" name="5 Marcador de número de diapositiva"/>
          <p:cNvSpPr txBox="1">
            <a:spLocks noGrp="1"/>
          </p:cNvSpPr>
          <p:nvPr>
            <p:ph type="sldNum" sz="quarter" idx="8"/>
          </p:nvPr>
        </p:nvSpPr>
        <p:spPr/>
        <p:txBody>
          <a:bodyPr/>
          <a:lstStyle>
            <a:lvl1pPr>
              <a:defRPr/>
            </a:lvl1pPr>
          </a:lstStyle>
          <a:p>
            <a:pPr lvl="0"/>
            <a:fld id="{5F67067F-9B5C-40E5-B538-6D6DF1286ACE}" type="slidenum">
              <a:rPr/>
              <a:pPr lvl="0"/>
              <a:t>‹Nº›</a:t>
            </a:fld>
            <a:endParaRPr lang="es-CL"/>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gradFill>
          <a:gsLst>
            <a:gs pos="0">
              <a:srgbClr val="C0C5D3"/>
            </a:gs>
            <a:gs pos="100000">
              <a:srgbClr val="C0C5D3"/>
            </a:gs>
          </a:gsLst>
          <a:path path="circle">
            <a:fillToRect l="10000" t="-25000" r="90000" b="125000"/>
          </a:path>
        </a:gradFill>
        <a:effectLst/>
      </p:bgPr>
    </p:bg>
    <p:spTree>
      <p:nvGrpSpPr>
        <p:cNvPr id="1" name=""/>
        <p:cNvGrpSpPr/>
        <p:nvPr/>
      </p:nvGrpSpPr>
      <p:grpSpPr>
        <a:xfrm>
          <a:off x="0" y="0"/>
          <a:ext cx="0" cy="0"/>
          <a:chOff x="0" y="0"/>
          <a:chExt cx="0" cy="0"/>
        </a:xfrm>
      </p:grpSpPr>
      <p:sp>
        <p:nvSpPr>
          <p:cNvPr id="2" name="8 Rectángulo"/>
          <p:cNvSpPr/>
          <p:nvPr/>
        </p:nvSpPr>
        <p:spPr>
          <a:xfrm>
            <a:off x="0" y="0"/>
            <a:ext cx="9144000" cy="2602519"/>
          </a:xfrm>
          <a:prstGeom prst="rect">
            <a:avLst/>
          </a:prstGeom>
          <a:solidFill>
            <a:srgbClr val="00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orbel"/>
            </a:endParaRPr>
          </a:p>
        </p:txBody>
      </p:sp>
      <p:sp>
        <p:nvSpPr>
          <p:cNvPr id="3" name="11 Rectángulo"/>
          <p:cNvSpPr/>
          <p:nvPr/>
        </p:nvSpPr>
        <p:spPr>
          <a:xfrm>
            <a:off x="0" y="2602519"/>
            <a:ext cx="9144000" cy="45720"/>
          </a:xfrm>
          <a:prstGeom prst="rect">
            <a:avLst/>
          </a:prstGeom>
          <a:solidFill>
            <a:srgbClr val="FFFFFF"/>
          </a:solidFill>
          <a:ln>
            <a:noFill/>
            <a:prstDash val="solid"/>
          </a:ln>
          <a:effectLst>
            <a:outerShdw dist="10158" dir="54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orbel"/>
            </a:endParaRPr>
          </a:p>
        </p:txBody>
      </p:sp>
      <p:sp>
        <p:nvSpPr>
          <p:cNvPr id="4" name="1 Título"/>
          <p:cNvSpPr txBox="1">
            <a:spLocks noGrp="1"/>
          </p:cNvSpPr>
          <p:nvPr>
            <p:ph type="title"/>
          </p:nvPr>
        </p:nvSpPr>
        <p:spPr>
          <a:xfrm>
            <a:off x="749808" y="118872"/>
            <a:ext cx="8013188" cy="1636776"/>
          </a:xfrm>
        </p:spPr>
        <p:txBody>
          <a:bodyPr tIns="0" rIns="91440" bIns="0" anchor="b"/>
          <a:lstStyle>
            <a:lvl1pPr>
              <a:defRPr sz="4700"/>
            </a:lvl1pPr>
          </a:lstStyle>
          <a:p>
            <a:pPr lvl="0"/>
            <a:r>
              <a:rPr lang="es-ES"/>
              <a:t>Haga clic para modificar el estilo de título del patrón</a:t>
            </a:r>
            <a:endParaRPr lang="en-US"/>
          </a:p>
        </p:txBody>
      </p:sp>
      <p:sp>
        <p:nvSpPr>
          <p:cNvPr id="5" name="2 Marcador de texto"/>
          <p:cNvSpPr txBox="1">
            <a:spLocks noGrp="1"/>
          </p:cNvSpPr>
          <p:nvPr>
            <p:ph type="body" idx="1"/>
          </p:nvPr>
        </p:nvSpPr>
        <p:spPr>
          <a:xfrm>
            <a:off x="740664" y="1828800"/>
            <a:ext cx="8022332" cy="685800"/>
          </a:xfrm>
        </p:spPr>
        <p:txBody>
          <a:bodyPr lIns="146304" tIns="0" rIns="45720" bIns="0"/>
          <a:lstStyle>
            <a:lvl1pPr marL="0" indent="0">
              <a:buNone/>
              <a:defRPr sz="2000">
                <a:solidFill>
                  <a:srgbClr val="FFFFFF"/>
                </a:solidFill>
              </a:defRPr>
            </a:lvl1pPr>
          </a:lstStyle>
          <a:p>
            <a:pPr lvl="0"/>
            <a:r>
              <a:rPr lang="es-ES"/>
              <a:t>Haga clic para modificar el estilo de texto del patrón</a:t>
            </a:r>
          </a:p>
        </p:txBody>
      </p:sp>
      <p:sp>
        <p:nvSpPr>
          <p:cNvPr id="6" name="3 Marcador de fecha"/>
          <p:cNvSpPr txBox="1">
            <a:spLocks noGrp="1"/>
          </p:cNvSpPr>
          <p:nvPr>
            <p:ph type="dt" sz="half" idx="7"/>
          </p:nvPr>
        </p:nvSpPr>
        <p:spPr/>
        <p:txBody>
          <a:bodyPr/>
          <a:lstStyle>
            <a:lvl1pPr>
              <a:defRPr>
                <a:solidFill>
                  <a:srgbClr val="FFFFFF"/>
                </a:solidFill>
              </a:defRPr>
            </a:lvl1pPr>
          </a:lstStyle>
          <a:p>
            <a:pPr lvl="0"/>
            <a:fld id="{ED5B119D-B5BA-4462-A4EA-CAAE969C2346}" type="datetime1">
              <a:rPr lang="es-CL"/>
              <a:pPr lvl="0"/>
              <a:t>28-05-2019</a:t>
            </a:fld>
            <a:endParaRPr lang="es-CL"/>
          </a:p>
        </p:txBody>
      </p:sp>
      <p:sp>
        <p:nvSpPr>
          <p:cNvPr id="7" name="4 Marcador de pie de página"/>
          <p:cNvSpPr txBox="1">
            <a:spLocks noGrp="1"/>
          </p:cNvSpPr>
          <p:nvPr>
            <p:ph type="ftr" sz="quarter" idx="9"/>
          </p:nvPr>
        </p:nvSpPr>
        <p:spPr/>
        <p:txBody>
          <a:bodyPr/>
          <a:lstStyle>
            <a:lvl1pPr>
              <a:defRPr>
                <a:solidFill>
                  <a:srgbClr val="FFFFFF"/>
                </a:solidFill>
              </a:defRPr>
            </a:lvl1pPr>
          </a:lstStyle>
          <a:p>
            <a:pPr lvl="0"/>
            <a:endParaRPr lang="es-CL"/>
          </a:p>
        </p:txBody>
      </p:sp>
      <p:sp>
        <p:nvSpPr>
          <p:cNvPr id="8" name="5 Marcador de número de diapositiva"/>
          <p:cNvSpPr txBox="1">
            <a:spLocks noGrp="1"/>
          </p:cNvSpPr>
          <p:nvPr>
            <p:ph type="sldNum" sz="quarter" idx="8"/>
          </p:nvPr>
        </p:nvSpPr>
        <p:spPr/>
        <p:txBody>
          <a:bodyPr/>
          <a:lstStyle>
            <a:lvl1pPr>
              <a:defRPr>
                <a:solidFill>
                  <a:srgbClr val="FFFFFF"/>
                </a:solidFill>
              </a:defRPr>
            </a:lvl1pPr>
          </a:lstStyle>
          <a:p>
            <a:pPr lvl="0"/>
            <a:fld id="{D3962887-E8DE-485B-808E-E3270855CDD0}" type="slidenum">
              <a:rPr/>
              <a:pPr lvl="0"/>
              <a:t>‹Nº›</a:t>
            </a:fld>
            <a:endParaRPr lang="es-C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endParaRPr lang="en-US"/>
          </a:p>
        </p:txBody>
      </p:sp>
      <p:sp>
        <p:nvSpPr>
          <p:cNvPr id="3" name="2 Marcador de contenido"/>
          <p:cNvSpPr txBox="1">
            <a:spLocks noGrp="1"/>
          </p:cNvSpPr>
          <p:nvPr>
            <p:ph idx="1"/>
          </p:nvPr>
        </p:nvSpPr>
        <p:spPr>
          <a:xfrm>
            <a:off x="457200" y="1773936"/>
            <a:ext cx="4038603" cy="4623819"/>
          </a:xfrm>
        </p:spPr>
        <p:txBody>
          <a:bodyPr lIns="91440"/>
          <a:lstStyle>
            <a:lvl1pPr>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txBox="1">
            <a:spLocks noGrp="1"/>
          </p:cNvSpPr>
          <p:nvPr>
            <p:ph idx="2"/>
          </p:nvPr>
        </p:nvSpPr>
        <p:spPr>
          <a:xfrm>
            <a:off x="4648196" y="1773936"/>
            <a:ext cx="4038603" cy="4623819"/>
          </a:xfrm>
        </p:spPr>
        <p:txBody>
          <a:bodyPr/>
          <a:lstStyle>
            <a:lvl1pPr>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p:cNvSpPr txBox="1">
            <a:spLocks noGrp="1"/>
          </p:cNvSpPr>
          <p:nvPr>
            <p:ph type="dt" sz="half" idx="7"/>
          </p:nvPr>
        </p:nvSpPr>
        <p:spPr/>
        <p:txBody>
          <a:bodyPr/>
          <a:lstStyle>
            <a:lvl1pPr>
              <a:defRPr/>
            </a:lvl1pPr>
          </a:lstStyle>
          <a:p>
            <a:pPr lvl="0"/>
            <a:fld id="{9CBF2C33-ECBD-453F-8A49-C51871840896}" type="datetime1">
              <a:rPr lang="es-CL"/>
              <a:pPr lvl="0"/>
              <a:t>28-05-2019</a:t>
            </a:fld>
            <a:endParaRPr lang="es-CL"/>
          </a:p>
        </p:txBody>
      </p:sp>
      <p:sp>
        <p:nvSpPr>
          <p:cNvPr id="6" name="5 Marcador de pie de página"/>
          <p:cNvSpPr txBox="1">
            <a:spLocks noGrp="1"/>
          </p:cNvSpPr>
          <p:nvPr>
            <p:ph type="ftr" sz="quarter" idx="9"/>
          </p:nvPr>
        </p:nvSpPr>
        <p:spPr/>
        <p:txBody>
          <a:bodyPr/>
          <a:lstStyle>
            <a:lvl1pPr>
              <a:defRPr/>
            </a:lvl1pPr>
          </a:lstStyle>
          <a:p>
            <a:pPr lvl="0"/>
            <a:endParaRPr lang="es-CL"/>
          </a:p>
        </p:txBody>
      </p:sp>
      <p:sp>
        <p:nvSpPr>
          <p:cNvPr id="7" name="6 Marcador de número de diapositiva"/>
          <p:cNvSpPr txBox="1">
            <a:spLocks noGrp="1"/>
          </p:cNvSpPr>
          <p:nvPr>
            <p:ph type="sldNum" sz="quarter" idx="8"/>
          </p:nvPr>
        </p:nvSpPr>
        <p:spPr/>
        <p:txBody>
          <a:bodyPr/>
          <a:lstStyle>
            <a:lvl1pPr>
              <a:defRPr/>
            </a:lvl1pPr>
          </a:lstStyle>
          <a:p>
            <a:pPr lvl="0"/>
            <a:fld id="{3274D846-151C-47B1-95F2-41D1CAA6440F}" type="slidenum">
              <a:rPr/>
              <a:pPr lvl="0"/>
              <a:t>‹Nº›</a:t>
            </a:fld>
            <a:endParaRPr lang="es-C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endParaRPr lang="en-US"/>
          </a:p>
        </p:txBody>
      </p:sp>
      <p:sp>
        <p:nvSpPr>
          <p:cNvPr id="3" name="2 Marcador de texto"/>
          <p:cNvSpPr txBox="1">
            <a:spLocks noGrp="1"/>
          </p:cNvSpPr>
          <p:nvPr>
            <p:ph type="body" idx="1"/>
          </p:nvPr>
        </p:nvSpPr>
        <p:spPr>
          <a:xfrm>
            <a:off x="457200" y="1698982"/>
            <a:ext cx="4040184" cy="715353"/>
          </a:xfrm>
        </p:spPr>
        <p:txBody>
          <a:bodyPr lIns="146304" anchor="ctr"/>
          <a:lstStyle>
            <a:lvl1pPr marL="0" indent="0">
              <a:buNone/>
              <a:defRPr sz="2300" b="1" cap="all"/>
            </a:lvl1pPr>
          </a:lstStyle>
          <a:p>
            <a:pPr lvl="0"/>
            <a:r>
              <a:rPr lang="es-ES"/>
              <a:t>Haga clic para modificar el estilo de texto del patrón</a:t>
            </a:r>
          </a:p>
        </p:txBody>
      </p:sp>
      <p:sp>
        <p:nvSpPr>
          <p:cNvPr id="4" name="3 Marcador de contenido"/>
          <p:cNvSpPr txBox="1">
            <a:spLocks noGrp="1"/>
          </p:cNvSpPr>
          <p:nvPr>
            <p:ph idx="2"/>
          </p:nvPr>
        </p:nvSpPr>
        <p:spPr>
          <a:xfrm>
            <a:off x="457200" y="2449513"/>
            <a:ext cx="4040184" cy="3951286"/>
          </a:xfrm>
        </p:spPr>
        <p:txBody>
          <a:bodyPr/>
          <a:lstStyle>
            <a:lvl1pPr>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txBox="1">
            <a:spLocks noGrp="1"/>
          </p:cNvSpPr>
          <p:nvPr>
            <p:ph type="body" idx="3"/>
          </p:nvPr>
        </p:nvSpPr>
        <p:spPr>
          <a:xfrm>
            <a:off x="4645023" y="1698982"/>
            <a:ext cx="4041776" cy="715353"/>
          </a:xfrm>
        </p:spPr>
        <p:txBody>
          <a:bodyPr lIns="146304" anchor="ctr"/>
          <a:lstStyle>
            <a:lvl1pPr marL="0" indent="0">
              <a:buNone/>
              <a:defRPr sz="2300" b="1" cap="all"/>
            </a:lvl1pPr>
          </a:lstStyle>
          <a:p>
            <a:pPr lvl="0"/>
            <a:r>
              <a:rPr lang="es-ES"/>
              <a:t>Haga clic para modificar el estilo de texto del patrón</a:t>
            </a:r>
          </a:p>
        </p:txBody>
      </p:sp>
      <p:sp>
        <p:nvSpPr>
          <p:cNvPr id="6" name="5 Marcador de contenido"/>
          <p:cNvSpPr txBox="1">
            <a:spLocks noGrp="1"/>
          </p:cNvSpPr>
          <p:nvPr>
            <p:ph idx="4"/>
          </p:nvPr>
        </p:nvSpPr>
        <p:spPr>
          <a:xfrm>
            <a:off x="4645023" y="2449513"/>
            <a:ext cx="4041776" cy="3951286"/>
          </a:xfrm>
        </p:spPr>
        <p:txBody>
          <a:bodyPr/>
          <a:lstStyle>
            <a:lvl1pPr>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6 Marcador de fecha"/>
          <p:cNvSpPr txBox="1">
            <a:spLocks noGrp="1"/>
          </p:cNvSpPr>
          <p:nvPr>
            <p:ph type="dt" sz="half" idx="7"/>
          </p:nvPr>
        </p:nvSpPr>
        <p:spPr/>
        <p:txBody>
          <a:bodyPr/>
          <a:lstStyle>
            <a:lvl1pPr>
              <a:defRPr/>
            </a:lvl1pPr>
          </a:lstStyle>
          <a:p>
            <a:pPr lvl="0"/>
            <a:fld id="{9619E5A7-02D3-4D01-877E-0A8DCFF816AD}" type="datetime1">
              <a:rPr lang="es-CL"/>
              <a:pPr lvl="0"/>
              <a:t>28-05-2019</a:t>
            </a:fld>
            <a:endParaRPr lang="es-CL"/>
          </a:p>
        </p:txBody>
      </p:sp>
      <p:sp>
        <p:nvSpPr>
          <p:cNvPr id="8" name="7 Marcador de pie de página"/>
          <p:cNvSpPr txBox="1">
            <a:spLocks noGrp="1"/>
          </p:cNvSpPr>
          <p:nvPr>
            <p:ph type="ftr" sz="quarter" idx="9"/>
          </p:nvPr>
        </p:nvSpPr>
        <p:spPr/>
        <p:txBody>
          <a:bodyPr/>
          <a:lstStyle>
            <a:lvl1pPr>
              <a:defRPr/>
            </a:lvl1pPr>
          </a:lstStyle>
          <a:p>
            <a:pPr lvl="0"/>
            <a:endParaRPr lang="es-CL"/>
          </a:p>
        </p:txBody>
      </p:sp>
      <p:sp>
        <p:nvSpPr>
          <p:cNvPr id="9" name="8 Marcador de número de diapositiva"/>
          <p:cNvSpPr txBox="1">
            <a:spLocks noGrp="1"/>
          </p:cNvSpPr>
          <p:nvPr>
            <p:ph type="sldNum" sz="quarter" idx="8"/>
          </p:nvPr>
        </p:nvSpPr>
        <p:spPr/>
        <p:txBody>
          <a:bodyPr/>
          <a:lstStyle>
            <a:lvl1pPr>
              <a:defRPr/>
            </a:lvl1pPr>
          </a:lstStyle>
          <a:p>
            <a:pPr lvl="0"/>
            <a:fld id="{53599BC3-3E15-4DB2-9174-FE3918B03C49}" type="slidenum">
              <a:rPr/>
              <a:pPr lvl="0"/>
              <a:t>‹Nº›</a:t>
            </a:fld>
            <a:endParaRPr lang="es-CL"/>
          </a:p>
        </p:txBody>
      </p:sp>
    </p:spTree>
  </p:cSld>
  <p:clrMapOvr>
    <a:masterClrMapping/>
  </p:clrMapOvr>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endParaRPr lang="en-US"/>
          </a:p>
        </p:txBody>
      </p:sp>
      <p:sp>
        <p:nvSpPr>
          <p:cNvPr id="3" name="2 Marcador de fecha"/>
          <p:cNvSpPr txBox="1">
            <a:spLocks noGrp="1"/>
          </p:cNvSpPr>
          <p:nvPr>
            <p:ph type="dt" sz="half" idx="7"/>
          </p:nvPr>
        </p:nvSpPr>
        <p:spPr/>
        <p:txBody>
          <a:bodyPr/>
          <a:lstStyle>
            <a:lvl1pPr>
              <a:defRPr/>
            </a:lvl1pPr>
          </a:lstStyle>
          <a:p>
            <a:pPr lvl="0"/>
            <a:fld id="{27C29F74-A482-42FA-9EAD-D38D77FEC53F}" type="datetime1">
              <a:rPr lang="es-CL"/>
              <a:pPr lvl="0"/>
              <a:t>28-05-2019</a:t>
            </a:fld>
            <a:endParaRPr lang="es-CL"/>
          </a:p>
        </p:txBody>
      </p:sp>
      <p:sp>
        <p:nvSpPr>
          <p:cNvPr id="4" name="3 Marcador de pie de página"/>
          <p:cNvSpPr txBox="1">
            <a:spLocks noGrp="1"/>
          </p:cNvSpPr>
          <p:nvPr>
            <p:ph type="ftr" sz="quarter" idx="9"/>
          </p:nvPr>
        </p:nvSpPr>
        <p:spPr/>
        <p:txBody>
          <a:bodyPr/>
          <a:lstStyle>
            <a:lvl1pPr>
              <a:defRPr/>
            </a:lvl1pPr>
          </a:lstStyle>
          <a:p>
            <a:pPr lvl="0"/>
            <a:endParaRPr lang="es-CL"/>
          </a:p>
        </p:txBody>
      </p:sp>
      <p:sp>
        <p:nvSpPr>
          <p:cNvPr id="5" name="4 Marcador de número de diapositiva"/>
          <p:cNvSpPr txBox="1">
            <a:spLocks noGrp="1"/>
          </p:cNvSpPr>
          <p:nvPr>
            <p:ph type="sldNum" sz="quarter" idx="8"/>
          </p:nvPr>
        </p:nvSpPr>
        <p:spPr/>
        <p:txBody>
          <a:bodyPr/>
          <a:lstStyle>
            <a:lvl1pPr>
              <a:defRPr/>
            </a:lvl1pPr>
          </a:lstStyle>
          <a:p>
            <a:pPr lvl="0"/>
            <a:fld id="{9DC35C93-0461-4735-8E39-86080D255755}" type="slidenum">
              <a:rPr/>
              <a:pPr lvl="0"/>
              <a:t>‹Nº›</a:t>
            </a:fld>
            <a:endParaRPr lang="es-C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8067A3FB-BD50-477C-A771-70B3A731A7E2}" type="datetime1">
              <a:rPr lang="es-CL"/>
              <a:pPr lvl="0"/>
              <a:t>28-05-2019</a:t>
            </a:fld>
            <a:endParaRPr lang="es-CL"/>
          </a:p>
        </p:txBody>
      </p:sp>
      <p:sp>
        <p:nvSpPr>
          <p:cNvPr id="3" name="2 Marcador de pie de página"/>
          <p:cNvSpPr txBox="1">
            <a:spLocks noGrp="1"/>
          </p:cNvSpPr>
          <p:nvPr>
            <p:ph type="ftr" sz="quarter" idx="9"/>
          </p:nvPr>
        </p:nvSpPr>
        <p:spPr/>
        <p:txBody>
          <a:bodyPr/>
          <a:lstStyle>
            <a:lvl1pPr>
              <a:defRPr/>
            </a:lvl1pPr>
          </a:lstStyle>
          <a:p>
            <a:pPr lvl="0"/>
            <a:endParaRPr lang="es-CL"/>
          </a:p>
        </p:txBody>
      </p:sp>
      <p:sp>
        <p:nvSpPr>
          <p:cNvPr id="4" name="3 Marcador de número de diapositiva"/>
          <p:cNvSpPr txBox="1">
            <a:spLocks noGrp="1"/>
          </p:cNvSpPr>
          <p:nvPr>
            <p:ph type="sldNum" sz="quarter" idx="8"/>
          </p:nvPr>
        </p:nvSpPr>
        <p:spPr/>
        <p:txBody>
          <a:bodyPr/>
          <a:lstStyle>
            <a:lvl1pPr>
              <a:defRPr/>
            </a:lvl1pPr>
          </a:lstStyle>
          <a:p>
            <a:pPr lvl="0"/>
            <a:fld id="{C9B45D18-0BDC-4291-BF03-CA2C7AFC6EB7}" type="slidenum">
              <a:rPr/>
              <a:pPr lvl="0"/>
              <a:t>‹Nº›</a:t>
            </a:fld>
            <a:endParaRPr lang="es-C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67838" y="152403"/>
            <a:ext cx="2523744" cy="978408"/>
          </a:xfrm>
        </p:spPr>
        <p:txBody>
          <a:bodyPr lIns="73152" bIns="0" anchor="b"/>
          <a:lstStyle>
            <a:lvl1pPr>
              <a:defRPr sz="2000" b="0"/>
            </a:lvl1pPr>
          </a:lstStyle>
          <a:p>
            <a:pPr lvl="0"/>
            <a:r>
              <a:rPr lang="es-ES"/>
              <a:t>Haga clic para modificar el estilo de título del patrón</a:t>
            </a:r>
            <a:endParaRPr lang="en-US"/>
          </a:p>
        </p:txBody>
      </p:sp>
      <p:sp>
        <p:nvSpPr>
          <p:cNvPr id="3" name="2 Marcador de contenido"/>
          <p:cNvSpPr txBox="1">
            <a:spLocks noGrp="1"/>
          </p:cNvSpPr>
          <p:nvPr>
            <p:ph idx="1"/>
          </p:nvPr>
        </p:nvSpPr>
        <p:spPr>
          <a:xfrm>
            <a:off x="3019376" y="1743129"/>
            <a:ext cx="5920639" cy="4558887"/>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txBox="1">
            <a:spLocks noGrp="1"/>
          </p:cNvSpPr>
          <p:nvPr>
            <p:ph type="body" idx="2"/>
          </p:nvPr>
        </p:nvSpPr>
        <p:spPr>
          <a:xfrm>
            <a:off x="167838" y="1730017"/>
            <a:ext cx="2468880" cy="4572000"/>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0EFEE49B-F911-4E68-8C4B-6CD6B1D58D84}" type="datetime1">
              <a:rPr lang="es-CL"/>
              <a:pPr lvl="0"/>
              <a:t>28-05-2019</a:t>
            </a:fld>
            <a:endParaRPr lang="es-CL"/>
          </a:p>
        </p:txBody>
      </p:sp>
      <p:sp>
        <p:nvSpPr>
          <p:cNvPr id="6" name="5 Marcador de pie de página"/>
          <p:cNvSpPr txBox="1">
            <a:spLocks noGrp="1"/>
          </p:cNvSpPr>
          <p:nvPr>
            <p:ph type="ftr" sz="quarter" idx="9"/>
          </p:nvPr>
        </p:nvSpPr>
        <p:spPr/>
        <p:txBody>
          <a:bodyPr/>
          <a:lstStyle>
            <a:lvl1pPr>
              <a:defRPr/>
            </a:lvl1pPr>
          </a:lstStyle>
          <a:p>
            <a:pPr lvl="0"/>
            <a:endParaRPr lang="es-CL"/>
          </a:p>
        </p:txBody>
      </p:sp>
      <p:sp>
        <p:nvSpPr>
          <p:cNvPr id="7" name="6 Marcador de número de diapositiva"/>
          <p:cNvSpPr txBox="1">
            <a:spLocks noGrp="1"/>
          </p:cNvSpPr>
          <p:nvPr>
            <p:ph type="sldNum" sz="quarter" idx="8"/>
          </p:nvPr>
        </p:nvSpPr>
        <p:spPr/>
        <p:txBody>
          <a:bodyPr/>
          <a:lstStyle>
            <a:lvl1pPr>
              <a:defRPr/>
            </a:lvl1pPr>
          </a:lstStyle>
          <a:p>
            <a:pPr lvl="0"/>
            <a:fld id="{17F41E6A-95DF-417B-81D2-B3CD73E2896E}" type="slidenum">
              <a:rPr/>
              <a:pPr lvl="0"/>
              <a:t>‹Nº›</a:t>
            </a:fld>
            <a:endParaRPr lang="es-CL"/>
          </a:p>
        </p:txBody>
      </p:sp>
      <p:sp>
        <p:nvSpPr>
          <p:cNvPr id="8" name="11 Rectángulo"/>
          <p:cNvSpPr/>
          <p:nvPr/>
        </p:nvSpPr>
        <p:spPr>
          <a:xfrm>
            <a:off x="2855735" y="0"/>
            <a:ext cx="45720" cy="1453896"/>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orbel"/>
            </a:endParaRPr>
          </a:p>
        </p:txBody>
      </p:sp>
      <p:sp>
        <p:nvSpPr>
          <p:cNvPr id="9" name="8 Rectángulo"/>
          <p:cNvSpPr/>
          <p:nvPr/>
        </p:nvSpPr>
        <p:spPr>
          <a:xfrm>
            <a:off x="2855735" y="0"/>
            <a:ext cx="45720" cy="1453896"/>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orbe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rgbClr val="D4D4D6"/>
        </a:solidFill>
        <a:effectLst/>
      </p:bgPr>
    </p:bg>
    <p:spTree>
      <p:nvGrpSpPr>
        <p:cNvPr id="1" name=""/>
        <p:cNvGrpSpPr/>
        <p:nvPr/>
      </p:nvGrpSpPr>
      <p:grpSpPr>
        <a:xfrm>
          <a:off x="0" y="0"/>
          <a:ext cx="0" cy="0"/>
          <a:chOff x="0" y="0"/>
          <a:chExt cx="0" cy="0"/>
        </a:xfrm>
      </p:grpSpPr>
      <p:sp>
        <p:nvSpPr>
          <p:cNvPr id="2" name="1 Título"/>
          <p:cNvSpPr txBox="1">
            <a:spLocks noGrp="1"/>
          </p:cNvSpPr>
          <p:nvPr>
            <p:ph type="title"/>
          </p:nvPr>
        </p:nvSpPr>
        <p:spPr>
          <a:xfrm>
            <a:off x="164592" y="155448"/>
            <a:ext cx="2525152" cy="978408"/>
          </a:xfrm>
        </p:spPr>
        <p:txBody>
          <a:bodyPr lIns="73152" bIns="0" anchor="b"/>
          <a:lstStyle>
            <a:lvl1pPr>
              <a:defRPr sz="2000" b="0"/>
            </a:lvl1pPr>
          </a:lstStyle>
          <a:p>
            <a:pPr lvl="0"/>
            <a:r>
              <a:rPr lang="es-ES"/>
              <a:t>Haga clic para modificar el estilo de título del patrón</a:t>
            </a:r>
            <a:endParaRPr lang="en-US"/>
          </a:p>
        </p:txBody>
      </p:sp>
      <p:sp>
        <p:nvSpPr>
          <p:cNvPr id="3" name="2 Marcador de posición de imagen"/>
          <p:cNvSpPr txBox="1">
            <a:spLocks noGrp="1"/>
          </p:cNvSpPr>
          <p:nvPr>
            <p:ph type="pic" idx="1"/>
          </p:nvPr>
        </p:nvSpPr>
        <p:spPr>
          <a:xfrm>
            <a:off x="2903805" y="1484811"/>
            <a:ext cx="6247400" cy="5373188"/>
          </a:xfrm>
          <a:solidFill>
            <a:srgbClr val="BABABC"/>
          </a:solidFill>
        </p:spPr>
        <p:txBody>
          <a:bodyPr/>
          <a:lstStyle>
            <a:lvl1pPr marL="0" indent="0">
              <a:buNone/>
              <a:defRPr/>
            </a:lvl1pPr>
          </a:lstStyle>
          <a:p>
            <a:pPr lvl="0"/>
            <a:r>
              <a:rPr lang="es-ES"/>
              <a:t>Haga clic en el icono para agregar una imagen</a:t>
            </a:r>
            <a:endParaRPr lang="en-US"/>
          </a:p>
        </p:txBody>
      </p:sp>
      <p:sp>
        <p:nvSpPr>
          <p:cNvPr id="4" name="3 Marcador de texto"/>
          <p:cNvSpPr txBox="1">
            <a:spLocks noGrp="1"/>
          </p:cNvSpPr>
          <p:nvPr>
            <p:ph type="body" idx="2"/>
          </p:nvPr>
        </p:nvSpPr>
        <p:spPr>
          <a:xfrm>
            <a:off x="164592" y="1728216"/>
            <a:ext cx="2468880" cy="4572000"/>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a:xfrm>
            <a:off x="164592" y="1170432"/>
            <a:ext cx="2523744" cy="201168"/>
          </a:xfrm>
        </p:spPr>
        <p:txBody>
          <a:bodyPr/>
          <a:lstStyle>
            <a:lvl1pPr>
              <a:defRPr/>
            </a:lvl1pPr>
          </a:lstStyle>
          <a:p>
            <a:pPr lvl="0"/>
            <a:fld id="{4D8860DD-0AAD-4F41-858D-75561FE4E586}" type="datetime1">
              <a:rPr lang="es-CL"/>
              <a:pPr lvl="0"/>
              <a:t>28-05-2019</a:t>
            </a:fld>
            <a:endParaRPr lang="es-CL"/>
          </a:p>
        </p:txBody>
      </p:sp>
      <p:sp>
        <p:nvSpPr>
          <p:cNvPr id="6" name="10 Rectángulo"/>
          <p:cNvSpPr/>
          <p:nvPr/>
        </p:nvSpPr>
        <p:spPr>
          <a:xfrm>
            <a:off x="2855735" y="0"/>
            <a:ext cx="45720" cy="6858000"/>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orbel"/>
            </a:endParaRPr>
          </a:p>
        </p:txBody>
      </p:sp>
      <p:sp>
        <p:nvSpPr>
          <p:cNvPr id="7" name="8 Rectángulo"/>
          <p:cNvSpPr/>
          <p:nvPr/>
        </p:nvSpPr>
        <p:spPr>
          <a:xfrm>
            <a:off x="2855735" y="0"/>
            <a:ext cx="45720" cy="6858000"/>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orbel"/>
            </a:endParaRPr>
          </a:p>
        </p:txBody>
      </p:sp>
      <p:sp>
        <p:nvSpPr>
          <p:cNvPr id="8" name="5 Marcador de pie de página"/>
          <p:cNvSpPr txBox="1">
            <a:spLocks noGrp="1"/>
          </p:cNvSpPr>
          <p:nvPr>
            <p:ph type="ftr" sz="quarter" idx="9"/>
          </p:nvPr>
        </p:nvSpPr>
        <p:spPr>
          <a:xfrm>
            <a:off x="3035808" y="1170432"/>
            <a:ext cx="5193792" cy="201168"/>
          </a:xfrm>
        </p:spPr>
        <p:txBody>
          <a:bodyPr/>
          <a:lstStyle>
            <a:lvl1pPr>
              <a:defRPr>
                <a:solidFill>
                  <a:srgbClr val="BCBCBC"/>
                </a:solidFill>
              </a:defRPr>
            </a:lvl1pPr>
          </a:lstStyle>
          <a:p>
            <a:pPr lvl="0"/>
            <a:endParaRPr lang="es-CL"/>
          </a:p>
        </p:txBody>
      </p:sp>
      <p:sp>
        <p:nvSpPr>
          <p:cNvPr id="9" name="6 Marcador de número de diapositiva"/>
          <p:cNvSpPr txBox="1">
            <a:spLocks noGrp="1"/>
          </p:cNvSpPr>
          <p:nvPr>
            <p:ph type="sldNum" sz="quarter" idx="8"/>
          </p:nvPr>
        </p:nvSpPr>
        <p:spPr>
          <a:xfrm>
            <a:off x="8339327" y="1170432"/>
            <a:ext cx="733860" cy="201168"/>
          </a:xfrm>
        </p:spPr>
        <p:txBody>
          <a:bodyPr/>
          <a:lstStyle>
            <a:lvl1pPr>
              <a:defRPr/>
            </a:lvl1pPr>
          </a:lstStyle>
          <a:p>
            <a:pPr lvl="0"/>
            <a:fld id="{A90B4B5A-296D-49FA-BEB4-EC53E12F54BD}" type="slidenum">
              <a:rPr/>
              <a:pPr lvl="0"/>
              <a:t>‹Nº›</a:t>
            </a:fld>
            <a:endParaRPr lang="es-C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9 Rectángulo"/>
          <p:cNvSpPr/>
          <p:nvPr/>
        </p:nvSpPr>
        <p:spPr>
          <a:xfrm>
            <a:off x="0" y="1435891"/>
            <a:ext cx="9144000" cy="45720"/>
          </a:xfrm>
          <a:prstGeom prst="rect">
            <a:avLst/>
          </a:prstGeom>
          <a:solidFill>
            <a:srgbClr val="FFFFFF"/>
          </a:solidFill>
          <a:ln>
            <a:noFill/>
            <a:prstDash val="solid"/>
          </a:ln>
          <a:effectLst>
            <a:outerShdw dist="10158" dir="54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orbel"/>
            </a:endParaRPr>
          </a:p>
        </p:txBody>
      </p:sp>
      <p:sp>
        <p:nvSpPr>
          <p:cNvPr id="3" name="6 Rectángulo"/>
          <p:cNvSpPr/>
          <p:nvPr/>
        </p:nvSpPr>
        <p:spPr>
          <a:xfrm>
            <a:off x="0" y="0"/>
            <a:ext cx="9144000" cy="1433733"/>
          </a:xfrm>
          <a:prstGeom prst="rect">
            <a:avLst/>
          </a:prstGeom>
          <a:solidFill>
            <a:srgbClr val="00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orbel"/>
            </a:endParaRPr>
          </a:p>
        </p:txBody>
      </p:sp>
      <p:sp>
        <p:nvSpPr>
          <p:cNvPr id="4" name="1 Marcador de título"/>
          <p:cNvSpPr txBox="1">
            <a:spLocks noGrp="1"/>
          </p:cNvSpPr>
          <p:nvPr>
            <p:ph type="title"/>
          </p:nvPr>
        </p:nvSpPr>
        <p:spPr>
          <a:xfrm>
            <a:off x="457200" y="152403"/>
            <a:ext cx="8229600" cy="1251063"/>
          </a:xfrm>
          <a:prstGeom prst="rect">
            <a:avLst/>
          </a:prstGeom>
          <a:noFill/>
          <a:ln>
            <a:noFill/>
          </a:ln>
        </p:spPr>
        <p:txBody>
          <a:bodyPr vert="horz" wrap="square" lIns="91440" tIns="45720" rIns="45720" bIns="45720" anchor="ctr" anchorCtr="0" compatLnSpc="1"/>
          <a:lstStyle/>
          <a:p>
            <a:pPr lvl="0"/>
            <a:r>
              <a:rPr lang="es-ES"/>
              <a:t>Haga clic para modificar el estilo de título del patrón</a:t>
            </a:r>
            <a:endParaRPr lang="en-US"/>
          </a:p>
        </p:txBody>
      </p:sp>
      <p:sp>
        <p:nvSpPr>
          <p:cNvPr id="5" name="2 Marcador de texto"/>
          <p:cNvSpPr txBox="1">
            <a:spLocks noGrp="1"/>
          </p:cNvSpPr>
          <p:nvPr>
            <p:ph type="body" idx="1"/>
          </p:nvPr>
        </p:nvSpPr>
        <p:spPr>
          <a:xfrm>
            <a:off x="457200" y="1775188"/>
            <a:ext cx="8229600" cy="4625611"/>
          </a:xfrm>
          <a:prstGeom prst="rect">
            <a:avLst/>
          </a:prstGeom>
          <a:noFill/>
          <a:ln>
            <a:noFill/>
          </a:ln>
        </p:spPr>
        <p:txBody>
          <a:bodyPr vert="horz" wrap="square" lIns="54864" tIns="91440" rIns="91440" bIns="45720"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3 Marcador de fecha"/>
          <p:cNvSpPr txBox="1">
            <a:spLocks noGrp="1"/>
          </p:cNvSpPr>
          <p:nvPr>
            <p:ph type="dt" sz="half" idx="2"/>
          </p:nvPr>
        </p:nvSpPr>
        <p:spPr>
          <a:xfrm>
            <a:off x="457200" y="6476996"/>
            <a:ext cx="2133596" cy="274320"/>
          </a:xfrm>
          <a:prstGeom prst="rect">
            <a:avLst/>
          </a:prstGeom>
          <a:noFill/>
          <a:ln>
            <a:noFill/>
          </a:ln>
        </p:spPr>
        <p:txBody>
          <a:bodyPr vert="horz" wrap="square" lIns="109728" tIns="45720" rIns="45720" bIns="0" anchor="b" anchorCtr="0" compatLnSpc="1"/>
          <a:lstStyle>
            <a:lvl1pPr marL="0" marR="0" lvl="0" indent="0" algn="l" defTabSz="914400" rtl="0" fontAlgn="auto" hangingPunct="1">
              <a:lnSpc>
                <a:spcPct val="100000"/>
              </a:lnSpc>
              <a:spcBef>
                <a:spcPts val="0"/>
              </a:spcBef>
              <a:spcAft>
                <a:spcPts val="0"/>
              </a:spcAft>
              <a:buNone/>
              <a:tabLst/>
              <a:defRPr lang="es-CL" sz="1200" b="0" i="0" u="none" strike="noStrike" kern="1200" cap="none" spc="0" baseline="0">
                <a:solidFill>
                  <a:srgbClr val="3F3F3F"/>
                </a:solidFill>
                <a:uFillTx/>
                <a:latin typeface="Corbel"/>
              </a:defRPr>
            </a:lvl1pPr>
          </a:lstStyle>
          <a:p>
            <a:pPr lvl="0"/>
            <a:fld id="{98F98DC5-F243-4D7C-9E84-CBF2A323DF5C}" type="datetime1">
              <a:rPr lang="es-CL"/>
              <a:pPr lvl="0"/>
              <a:t>28-05-2019</a:t>
            </a:fld>
            <a:endParaRPr lang="es-CL"/>
          </a:p>
        </p:txBody>
      </p:sp>
      <p:sp>
        <p:nvSpPr>
          <p:cNvPr id="7" name="4 Marcador de pie de página"/>
          <p:cNvSpPr txBox="1">
            <a:spLocks noGrp="1"/>
          </p:cNvSpPr>
          <p:nvPr>
            <p:ph type="ftr" sz="quarter" idx="3"/>
          </p:nvPr>
        </p:nvSpPr>
        <p:spPr>
          <a:xfrm>
            <a:off x="2640595" y="6476996"/>
            <a:ext cx="5507714" cy="274320"/>
          </a:xfrm>
          <a:prstGeom prst="rect">
            <a:avLst/>
          </a:prstGeom>
          <a:noFill/>
          <a:ln>
            <a:noFill/>
          </a:ln>
        </p:spPr>
        <p:txBody>
          <a:bodyPr vert="horz" wrap="square" lIns="45720" tIns="45720" rIns="45720" bIns="0" anchor="b" anchorCtr="0" compatLnSpc="1"/>
          <a:lstStyle>
            <a:lvl1pPr marL="0" marR="0" lvl="0" indent="0" algn="l" defTabSz="914400" rtl="0" fontAlgn="auto" hangingPunct="1">
              <a:lnSpc>
                <a:spcPct val="100000"/>
              </a:lnSpc>
              <a:spcBef>
                <a:spcPts val="0"/>
              </a:spcBef>
              <a:spcAft>
                <a:spcPts val="0"/>
              </a:spcAft>
              <a:buNone/>
              <a:tabLst/>
              <a:defRPr lang="es-CL" sz="1200" b="0" i="0" u="none" strike="noStrike" kern="1200" cap="none" spc="0" baseline="0">
                <a:solidFill>
                  <a:srgbClr val="3F3F3F"/>
                </a:solidFill>
                <a:uFillTx/>
                <a:latin typeface="Corbel"/>
              </a:defRPr>
            </a:lvl1pPr>
          </a:lstStyle>
          <a:p>
            <a:pPr lvl="0"/>
            <a:endParaRPr lang="es-CL"/>
          </a:p>
        </p:txBody>
      </p:sp>
      <p:sp>
        <p:nvSpPr>
          <p:cNvPr id="8" name="5 Marcador de número de diapositiva"/>
          <p:cNvSpPr txBox="1">
            <a:spLocks noGrp="1"/>
          </p:cNvSpPr>
          <p:nvPr>
            <p:ph type="sldNum" sz="quarter" idx="4"/>
          </p:nvPr>
        </p:nvSpPr>
        <p:spPr>
          <a:xfrm>
            <a:off x="8204399" y="6476996"/>
            <a:ext cx="733860" cy="274320"/>
          </a:xfrm>
          <a:prstGeom prst="rect">
            <a:avLst/>
          </a:prstGeom>
          <a:noFill/>
          <a:ln>
            <a:noFill/>
          </a:ln>
        </p:spPr>
        <p:txBody>
          <a:bodyPr vert="horz" wrap="square" lIns="91440" tIns="45720" rIns="91440" bIns="0" anchor="b" anchorCtr="0" compatLnSpc="1"/>
          <a:lstStyle>
            <a:lvl1pPr marL="0" marR="0" lvl="0" indent="0" algn="r" defTabSz="914400" rtl="0" fontAlgn="auto" hangingPunct="1">
              <a:lnSpc>
                <a:spcPct val="100000"/>
              </a:lnSpc>
              <a:spcBef>
                <a:spcPts val="0"/>
              </a:spcBef>
              <a:spcAft>
                <a:spcPts val="0"/>
              </a:spcAft>
              <a:buNone/>
              <a:tabLst/>
              <a:defRPr lang="es-CL" sz="1200" b="0" i="0" u="none" strike="noStrike" kern="1200" cap="none" spc="0" baseline="0">
                <a:solidFill>
                  <a:srgbClr val="3F3F3F"/>
                </a:solidFill>
                <a:uFillTx/>
                <a:latin typeface="Corbel"/>
              </a:defRPr>
            </a:lvl1pPr>
          </a:lstStyle>
          <a:p>
            <a:pPr lvl="0"/>
            <a:fld id="{0007F145-CC73-42F6-9C44-7E305312FBE0}" type="slidenum">
              <a:rPr/>
              <a:pPr lvl="0"/>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l" defTabSz="914400" rtl="0" fontAlgn="auto" hangingPunct="1">
        <a:lnSpc>
          <a:spcPct val="100000"/>
        </a:lnSpc>
        <a:spcBef>
          <a:spcPts val="0"/>
        </a:spcBef>
        <a:spcAft>
          <a:spcPts val="0"/>
        </a:spcAft>
        <a:buNone/>
        <a:tabLst/>
        <a:defRPr lang="es-ES" sz="4500" b="1" i="0" u="none" strike="noStrike" kern="1200" cap="none" spc="0" baseline="0">
          <a:solidFill>
            <a:srgbClr val="FFC800"/>
          </a:solidFill>
          <a:uFillTx/>
          <a:latin typeface="Corbel"/>
        </a:defRPr>
      </a:lvl1pPr>
    </p:titleStyle>
    <p:bodyStyle>
      <a:lvl1pPr marL="438912" marR="0" lvl="0" indent="-320040" algn="l" defTabSz="914400" rtl="0" fontAlgn="auto" hangingPunct="1">
        <a:lnSpc>
          <a:spcPct val="100000"/>
        </a:lnSpc>
        <a:spcBef>
          <a:spcPts val="0"/>
        </a:spcBef>
        <a:spcAft>
          <a:spcPts val="0"/>
        </a:spcAft>
        <a:buClr>
          <a:srgbClr val="F0AD00"/>
        </a:buClr>
        <a:buSzPct val="80000"/>
        <a:buFont typeface="Wingdings 2"/>
        <a:buChar char=""/>
        <a:tabLst/>
        <a:defRPr lang="es-ES" sz="3200" b="0" i="0" u="none" strike="noStrike" kern="1200" cap="none" spc="0" baseline="0">
          <a:solidFill>
            <a:srgbClr val="000000"/>
          </a:solidFill>
          <a:uFillTx/>
          <a:latin typeface="Corbel"/>
        </a:defRPr>
      </a:lvl1pPr>
      <a:lvl2pPr marL="731520" marR="0" lvl="1" indent="-274320" algn="l" defTabSz="914400" rtl="0" fontAlgn="auto" hangingPunct="1">
        <a:lnSpc>
          <a:spcPct val="100000"/>
        </a:lnSpc>
        <a:spcBef>
          <a:spcPts val="700"/>
        </a:spcBef>
        <a:spcAft>
          <a:spcPts val="0"/>
        </a:spcAft>
        <a:buClr>
          <a:srgbClr val="60B5CC"/>
        </a:buClr>
        <a:buSzPct val="90000"/>
        <a:buFont typeface="Wingdings"/>
        <a:buChar char=""/>
        <a:tabLst/>
        <a:defRPr lang="es-ES" sz="2800" b="0" i="0" u="none" strike="noStrike" kern="1200" cap="none" spc="0" baseline="0">
          <a:solidFill>
            <a:srgbClr val="000000"/>
          </a:solidFill>
          <a:uFillTx/>
          <a:latin typeface="Corbel"/>
        </a:defRPr>
      </a:lvl2pPr>
      <a:lvl3pPr marL="996696" marR="0" lvl="2" indent="-228600" algn="l" defTabSz="914400" rtl="0" fontAlgn="auto" hangingPunct="1">
        <a:lnSpc>
          <a:spcPct val="100000"/>
        </a:lnSpc>
        <a:spcBef>
          <a:spcPts val="600"/>
        </a:spcBef>
        <a:spcAft>
          <a:spcPts val="0"/>
        </a:spcAft>
        <a:buClr>
          <a:srgbClr val="E66C7D"/>
        </a:buClr>
        <a:buSzPct val="100000"/>
        <a:buFont typeface="Arial"/>
        <a:buChar char="▪"/>
        <a:tabLst/>
        <a:defRPr lang="es-ES" sz="2400" b="0" i="0" u="none" strike="noStrike" kern="1200" cap="none" spc="0" baseline="0">
          <a:solidFill>
            <a:srgbClr val="000000"/>
          </a:solidFill>
          <a:uFillTx/>
          <a:latin typeface="Corbel"/>
        </a:defRPr>
      </a:lvl3pPr>
      <a:lvl4pPr marL="1216152" marR="0" lvl="3" indent="-182880" algn="l" defTabSz="914400" rtl="0" fontAlgn="auto" hangingPunct="1">
        <a:lnSpc>
          <a:spcPct val="100000"/>
        </a:lnSpc>
        <a:spcBef>
          <a:spcPts val="500"/>
        </a:spcBef>
        <a:spcAft>
          <a:spcPts val="0"/>
        </a:spcAft>
        <a:buClr>
          <a:srgbClr val="6BB76D"/>
        </a:buClr>
        <a:buSzPct val="100000"/>
        <a:buFont typeface="Arial"/>
        <a:buChar char="▪"/>
        <a:tabLst/>
        <a:defRPr lang="es-ES" sz="2000" b="0" i="0" u="none" strike="noStrike" kern="1200" cap="none" spc="0" baseline="0">
          <a:solidFill>
            <a:srgbClr val="000000"/>
          </a:solidFill>
          <a:uFillTx/>
          <a:latin typeface="Corbel"/>
        </a:defRPr>
      </a:lvl4pPr>
      <a:lvl5pPr marL="1426464" marR="0" lvl="4" indent="-182880" algn="l" defTabSz="914400" rtl="0" fontAlgn="auto" hangingPunct="1">
        <a:lnSpc>
          <a:spcPct val="100000"/>
        </a:lnSpc>
        <a:spcBef>
          <a:spcPts val="500"/>
        </a:spcBef>
        <a:spcAft>
          <a:spcPts val="0"/>
        </a:spcAft>
        <a:buClr>
          <a:srgbClr val="E88651"/>
        </a:buClr>
        <a:buSzPct val="100000"/>
        <a:buFont typeface="Wingdings 3"/>
        <a:buChar char=""/>
        <a:tabLst/>
        <a:defRPr lang="es-ES" sz="2000" b="0" i="0" u="none" strike="noStrike" kern="1200" cap="none" spc="0" baseline="0">
          <a:solidFill>
            <a:srgbClr val="000000"/>
          </a:solidFill>
          <a:uFillTx/>
          <a:latin typeface="Corbel"/>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hyperlink" Target="https://bibliaparalela.com/ephesians/2-5.htm" TargetMode="External" /><Relationship Id="rId7" Type="http://schemas.openxmlformats.org/officeDocument/2006/relationships/hyperlink" Target="https://bibliaparalela.com/ephesians/2-9.htm" TargetMode="External" /><Relationship Id="rId2" Type="http://schemas.openxmlformats.org/officeDocument/2006/relationships/hyperlink" Target="https://bibliaparalela.com/ephesians/2-4.htm" TargetMode="External" /><Relationship Id="rId1" Type="http://schemas.openxmlformats.org/officeDocument/2006/relationships/slideLayout" Target="../slideLayouts/slideLayout2.xml" /><Relationship Id="rId6" Type="http://schemas.openxmlformats.org/officeDocument/2006/relationships/hyperlink" Target="https://bibliaparalela.com/ephesians/2-8.htm" TargetMode="External" /><Relationship Id="rId5" Type="http://schemas.openxmlformats.org/officeDocument/2006/relationships/hyperlink" Target="https://bibliaparalela.com/ephesians/2-7.htm" TargetMode="External" /><Relationship Id="rId4" Type="http://schemas.openxmlformats.org/officeDocument/2006/relationships/hyperlink" Target="https://bibliaparalela.com/ephesians/2-6.htm" TargetMode="External" /></Relationships>
</file>

<file path=ppt/slides/_rels/slide8.xml.rels><?xml version="1.0" encoding="UTF-8" standalone="yes"?>
<Relationships xmlns="http://schemas.openxmlformats.org/package/2006/relationships"><Relationship Id="rId8" Type="http://schemas.openxmlformats.org/officeDocument/2006/relationships/hyperlink" Target="https://bibliaparalela.com/ephesians/2-17.htm" TargetMode="External" /><Relationship Id="rId3" Type="http://schemas.openxmlformats.org/officeDocument/2006/relationships/hyperlink" Target="https://bibliaparalela.com/ephesians/2-12.htm" TargetMode="External" /><Relationship Id="rId7" Type="http://schemas.openxmlformats.org/officeDocument/2006/relationships/hyperlink" Target="https://bibliaparalela.com/ephesians/2-16.htm" TargetMode="External" /><Relationship Id="rId2" Type="http://schemas.openxmlformats.org/officeDocument/2006/relationships/hyperlink" Target="https://bibliaparalela.com/ephesians/2-11.htm" TargetMode="External" /><Relationship Id="rId1" Type="http://schemas.openxmlformats.org/officeDocument/2006/relationships/slideLayout" Target="../slideLayouts/slideLayout2.xml" /><Relationship Id="rId6" Type="http://schemas.openxmlformats.org/officeDocument/2006/relationships/hyperlink" Target="https://bibliaparalela.com/ephesians/2-15.htm" TargetMode="External" /><Relationship Id="rId5" Type="http://schemas.openxmlformats.org/officeDocument/2006/relationships/hyperlink" Target="https://bibliaparalela.com/ephesians/2-14.htm" TargetMode="External" /><Relationship Id="rId4" Type="http://schemas.openxmlformats.org/officeDocument/2006/relationships/hyperlink" Target="https://bibliaparalela.com/ephesians/2-13.htm" TargetMode="External" /><Relationship Id="rId9" Type="http://schemas.openxmlformats.org/officeDocument/2006/relationships/hyperlink" Target="https://bibliaparalela.com/ephesians/2-18.htm" TargetMode="Externa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11266" name="Picture 2" descr="Resultado de imagen para dios omnipotente"/>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3" name="1 Título"/>
          <p:cNvSpPr txBox="1">
            <a:spLocks noGrp="1"/>
          </p:cNvSpPr>
          <p:nvPr>
            <p:ph type="ctrTitle"/>
          </p:nvPr>
        </p:nvSpPr>
        <p:spPr>
          <a:xfrm>
            <a:off x="827584" y="332656"/>
            <a:ext cx="7772400" cy="1470026"/>
          </a:xfrm>
        </p:spPr>
        <p:txBody>
          <a:bodyPr/>
          <a:lstStyle/>
          <a:p>
            <a:pPr lvl="0" algn="ctr"/>
            <a:r>
              <a:rPr lang="es-CL" dirty="0">
                <a:solidFill>
                  <a:srgbClr val="FFFFFF"/>
                </a:solidFill>
                <a:latin typeface="Segoe Script" pitchFamily="66"/>
              </a:rPr>
              <a:t>Dios tiene el control </a:t>
            </a:r>
            <a:br>
              <a:rPr lang="es-CL" dirty="0">
                <a:solidFill>
                  <a:srgbClr val="FFFFFF"/>
                </a:solidFill>
                <a:latin typeface="Segoe Script" pitchFamily="66"/>
              </a:rPr>
            </a:br>
            <a:r>
              <a:rPr lang="es-CL" dirty="0">
                <a:solidFill>
                  <a:srgbClr val="FFFFFF"/>
                </a:solidFill>
                <a:latin typeface="Segoe Script" pitchFamily="66"/>
              </a:rPr>
              <a:t>de todo su plan</a:t>
            </a:r>
          </a:p>
        </p:txBody>
      </p:sp>
      <p:sp>
        <p:nvSpPr>
          <p:cNvPr id="4" name="2 Subtítulo"/>
          <p:cNvSpPr txBox="1">
            <a:spLocks noGrp="1"/>
          </p:cNvSpPr>
          <p:nvPr>
            <p:ph type="subTitle" idx="1"/>
          </p:nvPr>
        </p:nvSpPr>
        <p:spPr>
          <a:xfrm>
            <a:off x="467544" y="2924944"/>
            <a:ext cx="8496944" cy="2688703"/>
          </a:xfrm>
        </p:spPr>
        <p:txBody>
          <a:bodyPr anchorCtr="1"/>
          <a:lstStyle/>
          <a:p>
            <a:pPr algn="ctr"/>
            <a:r>
              <a:rPr lang="es-CL" b="1" i="1" dirty="0">
                <a:solidFill>
                  <a:srgbClr val="001320"/>
                </a:solidFill>
                <a:latin typeface="Roboto"/>
              </a:rPr>
              <a:t>“</a:t>
            </a:r>
            <a:r>
              <a:rPr lang="es-CL" sz="3200" b="1" i="1" dirty="0">
                <a:solidFill>
                  <a:srgbClr val="001320"/>
                </a:solidFill>
                <a:latin typeface="Roboto"/>
              </a:rPr>
              <a:t>Porque somos hechura suya, creados en Cristo Jesús para buenas obras, las cuales Dios preparó de antemano para que anduviésemos en ellas”.</a:t>
            </a:r>
          </a:p>
          <a:p>
            <a:pPr algn="ctr"/>
            <a:r>
              <a:rPr lang="es-CL" sz="3200" b="1" i="1" dirty="0">
                <a:solidFill>
                  <a:srgbClr val="001320"/>
                </a:solidFill>
                <a:latin typeface="Roboto"/>
              </a:rPr>
              <a:t>Efesios 2:10</a:t>
            </a:r>
            <a:endParaRPr lang="es-CL" sz="3200" b="1" i="1" dirty="0">
              <a:latin typeface="Comic Sans MS" pitchFamily="66"/>
            </a:endParaRPr>
          </a:p>
        </p:txBody>
      </p:sp>
      <p:sp>
        <p:nvSpPr>
          <p:cNvPr id="6" name="5 CuadroTexto"/>
          <p:cNvSpPr txBox="1"/>
          <p:nvPr/>
        </p:nvSpPr>
        <p:spPr>
          <a:xfrm>
            <a:off x="6588224" y="6021288"/>
            <a:ext cx="2555776" cy="646331"/>
          </a:xfrm>
          <a:prstGeom prst="rect">
            <a:avLst/>
          </a:prstGeom>
          <a:noFill/>
        </p:spPr>
        <p:txBody>
          <a:bodyPr wrap="square" rtlCol="0">
            <a:spAutoFit/>
          </a:bodyPr>
          <a:lstStyle/>
          <a:p>
            <a:r>
              <a:rPr lang="es-CL" dirty="0"/>
              <a:t>Susana Vergara</a:t>
            </a:r>
          </a:p>
          <a:p>
            <a:r>
              <a:rPr lang="es-CL" dirty="0"/>
              <a:t>Mayo 2019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p>
            <a:pPr lvl="0" algn="ctr"/>
            <a:r>
              <a:rPr lang="es-CL" sz="2400" i="1" dirty="0">
                <a:solidFill>
                  <a:srgbClr val="FFC000"/>
                </a:solidFill>
                <a:latin typeface="Roboto"/>
              </a:rPr>
              <a:t>“Porque somos hechura suya, creados en Cristo Jesús para buenas obras, las cuales Dios preparó de antemano para que anduviésemos en ellas”.</a:t>
            </a:r>
            <a:endParaRPr lang="es-CL" dirty="0"/>
          </a:p>
        </p:txBody>
      </p:sp>
      <p:sp>
        <p:nvSpPr>
          <p:cNvPr id="3" name="2 Marcador de contenido"/>
          <p:cNvSpPr txBox="1">
            <a:spLocks noGrp="1"/>
          </p:cNvSpPr>
          <p:nvPr>
            <p:ph idx="1"/>
          </p:nvPr>
        </p:nvSpPr>
        <p:spPr>
          <a:xfrm>
            <a:off x="251520" y="1916832"/>
            <a:ext cx="8712968" cy="4483967"/>
          </a:xfrm>
        </p:spPr>
        <p:txBody>
          <a:bodyPr/>
          <a:lstStyle/>
          <a:p>
            <a:pPr lvl="0"/>
            <a:r>
              <a:rPr lang="es-CL" b="1" u="sng" dirty="0">
                <a:solidFill>
                  <a:srgbClr val="00B050"/>
                </a:solidFill>
              </a:rPr>
              <a:t>Verbos:</a:t>
            </a:r>
          </a:p>
          <a:p>
            <a:pPr lvl="0"/>
            <a:r>
              <a:rPr lang="es-CL" dirty="0"/>
              <a:t>Somos (Soy, Estoy, y , Existo)                         </a:t>
            </a:r>
            <a:r>
              <a:rPr lang="es-CL" dirty="0">
                <a:solidFill>
                  <a:srgbClr val="FF0000"/>
                </a:solidFill>
              </a:rPr>
              <a:t>SER</a:t>
            </a:r>
          </a:p>
          <a:p>
            <a:pPr lvl="0"/>
            <a:r>
              <a:rPr lang="es-CL" dirty="0"/>
              <a:t>Creados (criado, crió, para construir)           </a:t>
            </a:r>
            <a:r>
              <a:rPr lang="es-CL" dirty="0">
                <a:solidFill>
                  <a:srgbClr val="FF0000"/>
                </a:solidFill>
              </a:rPr>
              <a:t>Crear</a:t>
            </a:r>
          </a:p>
          <a:p>
            <a:pPr lvl="0"/>
            <a:r>
              <a:rPr lang="es-CL" dirty="0"/>
              <a:t>Preparó (preparado, preparó, para prepararse antes de)                                                            </a:t>
            </a:r>
            <a:r>
              <a:rPr lang="es-CL" dirty="0">
                <a:solidFill>
                  <a:srgbClr val="FF0000"/>
                </a:solidFill>
              </a:rPr>
              <a:t>Preparar</a:t>
            </a:r>
          </a:p>
          <a:p>
            <a:pPr lvl="0"/>
            <a:r>
              <a:rPr lang="es-CL" dirty="0"/>
              <a:t>Anduviésemos (anda, andan, caminar)        </a:t>
            </a:r>
            <a:r>
              <a:rPr lang="es-CL" dirty="0">
                <a:solidFill>
                  <a:srgbClr val="FF0000"/>
                </a:solidFill>
              </a:rPr>
              <a:t>Andar</a:t>
            </a:r>
            <a:r>
              <a:rPr lang="es-CL" dirty="0"/>
              <a:t> </a:t>
            </a:r>
          </a:p>
          <a:p>
            <a:pPr lvl="0">
              <a:buNone/>
            </a:pPr>
            <a:r>
              <a:rPr lang="es-CL" dirty="0"/>
              <a:t>    </a:t>
            </a:r>
          </a:p>
          <a:p>
            <a:pPr lvl="0">
              <a:buNone/>
            </a:pPr>
            <a:r>
              <a:rPr lang="es-CL" dirty="0"/>
              <a:t>	</a:t>
            </a:r>
          </a:p>
        </p:txBody>
      </p:sp>
      <p:sp>
        <p:nvSpPr>
          <p:cNvPr id="5" name="4 Flecha derecha"/>
          <p:cNvSpPr/>
          <p:nvPr/>
        </p:nvSpPr>
        <p:spPr>
          <a:xfrm>
            <a:off x="6444208" y="2420888"/>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Flecha derecha"/>
          <p:cNvSpPr/>
          <p:nvPr/>
        </p:nvSpPr>
        <p:spPr>
          <a:xfrm>
            <a:off x="7236296" y="2924944"/>
            <a:ext cx="4236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Flecha derecha"/>
          <p:cNvSpPr/>
          <p:nvPr/>
        </p:nvSpPr>
        <p:spPr>
          <a:xfrm>
            <a:off x="6156176" y="3933056"/>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7 Flecha derecha"/>
          <p:cNvSpPr/>
          <p:nvPr/>
        </p:nvSpPr>
        <p:spPr>
          <a:xfrm>
            <a:off x="7236296" y="4437112"/>
            <a:ext cx="4236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p>
            <a:pPr lvl="0" algn="ctr"/>
            <a:r>
              <a:rPr lang="es-CL" sz="2400" i="1" dirty="0">
                <a:solidFill>
                  <a:srgbClr val="FFC000"/>
                </a:solidFill>
                <a:latin typeface="Roboto"/>
              </a:rPr>
              <a:t>“Porque somos hechura suya, creados en Cristo Jesús para buenas obras, las cuales Dios preparó de antemano para que anduviésemos en ellas”.</a:t>
            </a:r>
            <a:endParaRPr lang="es-CL" dirty="0"/>
          </a:p>
        </p:txBody>
      </p:sp>
      <p:sp>
        <p:nvSpPr>
          <p:cNvPr id="3" name="2 Marcador de contenido"/>
          <p:cNvSpPr txBox="1">
            <a:spLocks noGrp="1"/>
          </p:cNvSpPr>
          <p:nvPr>
            <p:ph idx="1"/>
          </p:nvPr>
        </p:nvSpPr>
        <p:spPr>
          <a:xfrm>
            <a:off x="251520" y="1775188"/>
            <a:ext cx="8712968" cy="4625611"/>
          </a:xfrm>
        </p:spPr>
        <p:txBody>
          <a:bodyPr/>
          <a:lstStyle/>
          <a:p>
            <a:pPr>
              <a:buNone/>
            </a:pPr>
            <a:r>
              <a:rPr lang="es-CL" dirty="0"/>
              <a:t>     Palabras claves:             Palabra contraste:</a:t>
            </a:r>
          </a:p>
          <a:p>
            <a:pPr lvl="0">
              <a:buNone/>
            </a:pPr>
            <a:endParaRPr lang="es-CL" dirty="0"/>
          </a:p>
          <a:p>
            <a:pPr lvl="0"/>
            <a:r>
              <a:rPr lang="es-CL" dirty="0"/>
              <a:t>Hechura                              nada, ninguna cosa</a:t>
            </a:r>
          </a:p>
          <a:p>
            <a:pPr lvl="0"/>
            <a:r>
              <a:rPr lang="es-CL" b="1" dirty="0">
                <a:solidFill>
                  <a:schemeClr val="tx2">
                    <a:lumMod val="60000"/>
                    <a:lumOff val="40000"/>
                  </a:schemeClr>
                </a:solidFill>
              </a:rPr>
              <a:t>Cristo</a:t>
            </a:r>
          </a:p>
          <a:p>
            <a:pPr lvl="0"/>
            <a:r>
              <a:rPr lang="es-CL" dirty="0"/>
              <a:t>Buenas obras                     malas obras</a:t>
            </a:r>
          </a:p>
          <a:p>
            <a:pPr lvl="0"/>
            <a:r>
              <a:rPr lang="es-CL" b="1" dirty="0">
                <a:solidFill>
                  <a:schemeClr val="tx2">
                    <a:lumMod val="60000"/>
                    <a:lumOff val="40000"/>
                  </a:schemeClr>
                </a:solidFill>
              </a:rPr>
              <a:t>Dios</a:t>
            </a:r>
          </a:p>
          <a:p>
            <a:pPr lvl="0"/>
            <a:r>
              <a:rPr lang="es-CL" dirty="0"/>
              <a:t>Antemano                          posterior </a:t>
            </a:r>
          </a:p>
          <a:p>
            <a:pPr lvl="0"/>
            <a:endParaRPr lang="es-CL" dirty="0"/>
          </a:p>
          <a:p>
            <a:pPr lvl="0">
              <a:buNone/>
            </a:pPr>
            <a:r>
              <a:rPr lang="es-CL" dirty="0"/>
              <a:t>	</a:t>
            </a:r>
          </a:p>
        </p:txBody>
      </p:sp>
      <p:sp>
        <p:nvSpPr>
          <p:cNvPr id="9" name="8 Flecha derecha"/>
          <p:cNvSpPr/>
          <p:nvPr/>
        </p:nvSpPr>
        <p:spPr>
          <a:xfrm>
            <a:off x="2771800" y="2996952"/>
            <a:ext cx="158417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9 Flecha derecha"/>
          <p:cNvSpPr/>
          <p:nvPr/>
        </p:nvSpPr>
        <p:spPr>
          <a:xfrm>
            <a:off x="3059832" y="3933056"/>
            <a:ext cx="158417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10 Flecha derecha"/>
          <p:cNvSpPr/>
          <p:nvPr/>
        </p:nvSpPr>
        <p:spPr>
          <a:xfrm>
            <a:off x="2771800" y="4869160"/>
            <a:ext cx="158417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4" name="1 Título"/>
          <p:cNvSpPr txBox="1">
            <a:spLocks noGrp="1"/>
          </p:cNvSpPr>
          <p:nvPr>
            <p:ph type="title"/>
          </p:nvPr>
        </p:nvSpPr>
        <p:spPr/>
        <p:txBody>
          <a:bodyPr/>
          <a:lstStyle/>
          <a:p>
            <a:pPr lvl="0"/>
            <a:r>
              <a:rPr lang="es-CL"/>
              <a:t>Interpretación </a:t>
            </a:r>
          </a:p>
        </p:txBody>
      </p:sp>
      <p:sp>
        <p:nvSpPr>
          <p:cNvPr id="5" name="2 Marcador de contenido"/>
          <p:cNvSpPr txBox="1">
            <a:spLocks noGrp="1"/>
          </p:cNvSpPr>
          <p:nvPr>
            <p:ph idx="1"/>
          </p:nvPr>
        </p:nvSpPr>
        <p:spPr/>
        <p:txBody>
          <a:bodyPr/>
          <a:lstStyle/>
          <a:p>
            <a:pPr lvl="0" algn="ctr">
              <a:buNone/>
            </a:pPr>
            <a:r>
              <a:rPr lang="es-CL" i="1" dirty="0">
                <a:solidFill>
                  <a:srgbClr val="FFC000"/>
                </a:solidFill>
                <a:latin typeface="Roboto"/>
              </a:rPr>
              <a:t>“Porque somos hechura suya, creados en Cristo Jesús para buenas obras, las cuales Dios preparó de antemano para que anduviésemos en ellas”.</a:t>
            </a:r>
            <a:endParaRPr lang="es-CL"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La naturaleza del plan divino </a:t>
            </a:r>
          </a:p>
        </p:txBody>
      </p:sp>
      <p:sp>
        <p:nvSpPr>
          <p:cNvPr id="3" name="2 Marcador de contenido"/>
          <p:cNvSpPr>
            <a:spLocks noGrp="1"/>
          </p:cNvSpPr>
          <p:nvPr>
            <p:ph idx="1"/>
          </p:nvPr>
        </p:nvSpPr>
        <p:spPr/>
        <p:txBody>
          <a:bodyPr/>
          <a:lstStyle/>
          <a:p>
            <a:r>
              <a:rPr lang="es-CL" dirty="0">
                <a:solidFill>
                  <a:srgbClr val="92D050"/>
                </a:solidFill>
              </a:rPr>
              <a:t>1.- El plan de Dios es de toda eternidad.</a:t>
            </a:r>
          </a:p>
          <a:p>
            <a:pPr>
              <a:buNone/>
            </a:pPr>
            <a:r>
              <a:rPr lang="es-CL" dirty="0"/>
              <a:t>Mi embrión vieron tus ojos, Y en tu libro estaban escritas todas aquellas cosas Que fueron luego formadas, Sin faltar una de ellas. (sal. 139:16)</a:t>
            </a:r>
          </a:p>
          <a:p>
            <a:pPr>
              <a:buNone/>
            </a:pPr>
            <a:endParaRPr lang="es-CL" dirty="0"/>
          </a:p>
          <a:p>
            <a:pPr>
              <a:buNone/>
            </a:pPr>
            <a:r>
              <a:rPr lang="es-CL" b="1" baseline="30000" dirty="0"/>
              <a:t> </a:t>
            </a:r>
            <a:r>
              <a:rPr lang="es-CL" dirty="0"/>
              <a:t>según nos escogió en él antes de la fundación del mundo, para que fuésemos santos y sin mancha delante de él. (Ef.1:4)</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La naturaleza del plan divino </a:t>
            </a:r>
          </a:p>
        </p:txBody>
      </p:sp>
      <p:sp>
        <p:nvSpPr>
          <p:cNvPr id="3" name="2 Marcador de contenido"/>
          <p:cNvSpPr>
            <a:spLocks noGrp="1"/>
          </p:cNvSpPr>
          <p:nvPr>
            <p:ph idx="1"/>
          </p:nvPr>
        </p:nvSpPr>
        <p:spPr/>
        <p:txBody>
          <a:bodyPr/>
          <a:lstStyle/>
          <a:p>
            <a:r>
              <a:rPr lang="es-CL" dirty="0">
                <a:solidFill>
                  <a:srgbClr val="92D050"/>
                </a:solidFill>
              </a:rPr>
              <a:t>2.- El plan de Dios y las decisiones que contiene son libres por parte de Dios.</a:t>
            </a:r>
          </a:p>
          <a:p>
            <a:pPr>
              <a:buNone/>
            </a:pPr>
            <a:r>
              <a:rPr lang="es-CL" dirty="0"/>
              <a:t>¿Quién enseñó al Espíritu de Jehová, o le aconsejó enseñándole? ¿A quién pidió consejo para ser avisado? ¿Quién le enseñó el camino del juicio, o le enseñó ciencia, o le mostró la senda de la prudencia? (Isaías 40:13-14)</a:t>
            </a:r>
          </a:p>
          <a:p>
            <a:r>
              <a:rPr lang="es-CL" dirty="0"/>
              <a:t>Pablo cita </a:t>
            </a:r>
            <a:r>
              <a:rPr lang="es-CL" dirty="0" err="1"/>
              <a:t>Isaias</a:t>
            </a:r>
            <a:r>
              <a:rPr lang="es-CL" dirty="0"/>
              <a:t> 40:13 en 1 corintios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La naturaleza del plan divino </a:t>
            </a:r>
          </a:p>
        </p:txBody>
      </p:sp>
      <p:sp>
        <p:nvSpPr>
          <p:cNvPr id="3" name="2 Marcador de contenido"/>
          <p:cNvSpPr>
            <a:spLocks noGrp="1"/>
          </p:cNvSpPr>
          <p:nvPr>
            <p:ph idx="1"/>
          </p:nvPr>
        </p:nvSpPr>
        <p:spPr>
          <a:xfrm>
            <a:off x="457200" y="1775188"/>
            <a:ext cx="8229600" cy="4822164"/>
          </a:xfrm>
        </p:spPr>
        <p:txBody>
          <a:bodyPr/>
          <a:lstStyle/>
          <a:p>
            <a:r>
              <a:rPr lang="es-CL" dirty="0">
                <a:solidFill>
                  <a:srgbClr val="92D050"/>
                </a:solidFill>
              </a:rPr>
              <a:t>3.- El plan de Dios es su gloria.</a:t>
            </a:r>
          </a:p>
          <a:p>
            <a:pPr>
              <a:buNone/>
            </a:pPr>
            <a:r>
              <a:rPr lang="es-CL" sz="3000" dirty="0"/>
              <a:t>Porque en él fueron creadas todas las cosas, las que hay en los cielos y las que hay en la tierra, visibles e invisibles; sean tronos, sean dominios, sean principados, sean potestades; todo fue creado por medio de él y para él.(colosenses 1:16)</a:t>
            </a:r>
          </a:p>
          <a:p>
            <a:pPr>
              <a:buNone/>
            </a:pPr>
            <a:r>
              <a:rPr lang="es-CL" sz="3000" dirty="0">
                <a:solidFill>
                  <a:srgbClr val="92D050"/>
                </a:solidFill>
              </a:rPr>
              <a:t>El propósito de todo plan de salvación es la gloria de Dios a través de las buenas obras que Dios ha preparado para que su pueblo las haga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La naturaleza del plan divino </a:t>
            </a:r>
          </a:p>
        </p:txBody>
      </p:sp>
      <p:sp>
        <p:nvSpPr>
          <p:cNvPr id="3" name="2 Marcador de contenido"/>
          <p:cNvSpPr>
            <a:spLocks noGrp="1"/>
          </p:cNvSpPr>
          <p:nvPr>
            <p:ph idx="1"/>
          </p:nvPr>
        </p:nvSpPr>
        <p:spPr>
          <a:xfrm>
            <a:off x="457200" y="1775188"/>
            <a:ext cx="8229600" cy="4822164"/>
          </a:xfrm>
        </p:spPr>
        <p:txBody>
          <a:bodyPr/>
          <a:lstStyle/>
          <a:p>
            <a:r>
              <a:rPr lang="es-CL" dirty="0">
                <a:solidFill>
                  <a:srgbClr val="92D050"/>
                </a:solidFill>
              </a:rPr>
              <a:t>4.- El plan de Dios es totalmente inclusivo</a:t>
            </a:r>
          </a:p>
          <a:p>
            <a:r>
              <a:rPr lang="es-CL" b="1" baseline="30000" dirty="0"/>
              <a:t> </a:t>
            </a:r>
            <a:r>
              <a:rPr lang="es-CL" dirty="0"/>
              <a:t>En él asimismo tuvimos herencia, habiendo sido predestinados conforme al propósito del que hace todas las cosas según el designio de su voluntad (efesios 1:11)</a:t>
            </a:r>
          </a:p>
          <a:p>
            <a:pPr>
              <a:buNone/>
            </a:pPr>
            <a:r>
              <a:rPr lang="es-CL" dirty="0">
                <a:solidFill>
                  <a:srgbClr val="92D050"/>
                </a:solidFill>
              </a:rPr>
              <a:t>Desde el punto de vista de Dios no existe división entre las áreas sagradas y seculares de la vida. No hay ningún área que este fuera de su ámbito de preocupación y decisión.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La naturaleza del plan divino </a:t>
            </a:r>
          </a:p>
        </p:txBody>
      </p:sp>
      <p:sp>
        <p:nvSpPr>
          <p:cNvPr id="3" name="2 Marcador de contenido"/>
          <p:cNvSpPr>
            <a:spLocks noGrp="1"/>
          </p:cNvSpPr>
          <p:nvPr>
            <p:ph idx="1"/>
          </p:nvPr>
        </p:nvSpPr>
        <p:spPr>
          <a:xfrm>
            <a:off x="457200" y="1775188"/>
            <a:ext cx="8229600" cy="4822164"/>
          </a:xfrm>
        </p:spPr>
        <p:txBody>
          <a:bodyPr/>
          <a:lstStyle/>
          <a:p>
            <a:r>
              <a:rPr lang="es-CL" dirty="0">
                <a:solidFill>
                  <a:srgbClr val="92D050"/>
                </a:solidFill>
              </a:rPr>
              <a:t>5.- El plan de Dios es Eficaz </a:t>
            </a:r>
          </a:p>
          <a:p>
            <a:pPr>
              <a:buNone/>
            </a:pPr>
            <a:r>
              <a:rPr lang="es-CL" b="1" baseline="30000" dirty="0"/>
              <a:t> </a:t>
            </a:r>
            <a:r>
              <a:rPr lang="es-CL" b="1" dirty="0"/>
              <a:t>   Lo que se ha propuesto desde la eternidad sucederá sin duda. </a:t>
            </a:r>
          </a:p>
          <a:p>
            <a:pPr>
              <a:buNone/>
            </a:pPr>
            <a:r>
              <a:rPr lang="es-CL" b="1" dirty="0"/>
              <a:t> “</a:t>
            </a:r>
            <a:r>
              <a:rPr lang="es-CL" dirty="0"/>
              <a:t>El consejo de Jehová permanecerá para siempre;</a:t>
            </a:r>
            <a:br>
              <a:rPr lang="es-CL" dirty="0"/>
            </a:br>
            <a:r>
              <a:rPr lang="es-CL" dirty="0"/>
              <a:t>Los pensamientos de su corazón por todas las generaciones”. (Salmos 33:11)</a:t>
            </a:r>
            <a:endParaRPr lang="es-CL" dirty="0">
              <a:solidFill>
                <a:srgbClr val="92D050"/>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La naturaleza del plan divino </a:t>
            </a:r>
          </a:p>
        </p:txBody>
      </p:sp>
      <p:sp>
        <p:nvSpPr>
          <p:cNvPr id="3" name="2 Marcador de contenido"/>
          <p:cNvSpPr>
            <a:spLocks noGrp="1"/>
          </p:cNvSpPr>
          <p:nvPr>
            <p:ph idx="1"/>
          </p:nvPr>
        </p:nvSpPr>
        <p:spPr>
          <a:xfrm>
            <a:off x="457200" y="1775188"/>
            <a:ext cx="8229600" cy="5082812"/>
          </a:xfrm>
        </p:spPr>
        <p:txBody>
          <a:bodyPr/>
          <a:lstStyle/>
          <a:p>
            <a:r>
              <a:rPr lang="es-CL" dirty="0">
                <a:solidFill>
                  <a:srgbClr val="92D050"/>
                </a:solidFill>
              </a:rPr>
              <a:t>6.-El plan de Dios incluye las acciones de los humanos.</a:t>
            </a:r>
          </a:p>
          <a:p>
            <a:pPr>
              <a:buNone/>
            </a:pPr>
            <a:r>
              <a:rPr lang="es-CL" b="1" baseline="30000" dirty="0"/>
              <a:t> </a:t>
            </a:r>
            <a:r>
              <a:rPr lang="es-CL" b="1" dirty="0"/>
              <a:t> </a:t>
            </a:r>
            <a:r>
              <a:rPr lang="es-CL" sz="2800" b="1" dirty="0"/>
              <a:t>  El plan de Dios incluye lo que denominamos buenas obras. (Efesios 2:10)</a:t>
            </a:r>
          </a:p>
          <a:p>
            <a:pPr>
              <a:buNone/>
            </a:pPr>
            <a:endParaRPr lang="es-CL" sz="2800" b="1" dirty="0">
              <a:solidFill>
                <a:srgbClr val="92D050"/>
              </a:solidFill>
            </a:endParaRPr>
          </a:p>
          <a:p>
            <a:pPr>
              <a:buNone/>
            </a:pPr>
            <a:r>
              <a:rPr lang="es-CL" sz="2800" b="1" dirty="0">
                <a:solidFill>
                  <a:schemeClr val="tx1"/>
                </a:solidFill>
              </a:rPr>
              <a:t>Por otra parte las malas acciones de los humanos, contarías a la ley de Dios y a sus intenciones morales, son consideradas por la escritura como parte del plan de Dios, predeterminadas por Él.</a:t>
            </a:r>
          </a:p>
          <a:p>
            <a:pPr>
              <a:buNone/>
            </a:pPr>
            <a:r>
              <a:rPr lang="es-CL" sz="2800" b="1" dirty="0">
                <a:solidFill>
                  <a:schemeClr val="tx1"/>
                </a:solidFill>
              </a:rPr>
              <a:t>La traición, condena y Crucifixión de Jesús son ejemplo destacados de esto.     </a:t>
            </a:r>
            <a:endParaRPr lang="es-CL" sz="2800" dirty="0">
              <a:solidFill>
                <a:schemeClr val="tx1"/>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La naturaleza del plan divino </a:t>
            </a:r>
          </a:p>
        </p:txBody>
      </p:sp>
      <p:sp>
        <p:nvSpPr>
          <p:cNvPr id="3" name="2 Marcador de contenido"/>
          <p:cNvSpPr>
            <a:spLocks noGrp="1"/>
          </p:cNvSpPr>
          <p:nvPr>
            <p:ph idx="1"/>
          </p:nvPr>
        </p:nvSpPr>
        <p:spPr>
          <a:xfrm>
            <a:off x="457200" y="1775188"/>
            <a:ext cx="8229600" cy="5082812"/>
          </a:xfrm>
        </p:spPr>
        <p:txBody>
          <a:bodyPr/>
          <a:lstStyle/>
          <a:p>
            <a:r>
              <a:rPr lang="es-CL" dirty="0">
                <a:solidFill>
                  <a:srgbClr val="92D050"/>
                </a:solidFill>
              </a:rPr>
              <a:t>7.-El plan de Dios es inalterable en sus términos específicos. </a:t>
            </a:r>
          </a:p>
          <a:p>
            <a:pPr>
              <a:buNone/>
            </a:pPr>
            <a:r>
              <a:rPr lang="es-CL" b="1" baseline="30000" dirty="0"/>
              <a:t> </a:t>
            </a:r>
            <a:r>
              <a:rPr lang="es-CL" dirty="0"/>
              <a:t>Porque así dijo Jehová, que creó los cielos; él es Dios, el que formó la tierra, el que la hizo y la compuso; no la creó en vano, para que fuese habitada la creó: Yo soy Jehová, y no hay otro.(Isaías 45:18)</a:t>
            </a:r>
            <a:endParaRPr lang="es-CL" dirty="0">
              <a:solidFill>
                <a:srgbClr val="92D050"/>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10242" name="Picture 2" descr="Resultado de imagen para efesios libro"/>
          <p:cNvPicPr>
            <a:picLocks noChangeAspect="1" noChangeArrowheads="1"/>
          </p:cNvPicPr>
          <p:nvPr/>
        </p:nvPicPr>
        <p:blipFill>
          <a:blip r:embed="rId2" cstate="print"/>
          <a:srcRect/>
          <a:stretch>
            <a:fillRect/>
          </a:stretch>
        </p:blipFill>
        <p:spPr bwMode="auto">
          <a:xfrm>
            <a:off x="6300192" y="1844824"/>
            <a:ext cx="2520280" cy="4005305"/>
          </a:xfrm>
          <a:prstGeom prst="rect">
            <a:avLst/>
          </a:prstGeom>
          <a:ln>
            <a:noFill/>
          </a:ln>
          <a:effectLst>
            <a:softEdge rad="112500"/>
          </a:effectLst>
        </p:spPr>
      </p:pic>
      <p:sp>
        <p:nvSpPr>
          <p:cNvPr id="3" name="1 Título"/>
          <p:cNvSpPr txBox="1">
            <a:spLocks noGrp="1"/>
          </p:cNvSpPr>
          <p:nvPr>
            <p:ph type="title"/>
          </p:nvPr>
        </p:nvSpPr>
        <p:spPr/>
        <p:txBody>
          <a:bodyPr/>
          <a:lstStyle/>
          <a:p>
            <a:pPr lvl="0"/>
            <a:r>
              <a:rPr lang="es-CL"/>
              <a:t>Observación</a:t>
            </a:r>
          </a:p>
        </p:txBody>
      </p:sp>
      <p:sp>
        <p:nvSpPr>
          <p:cNvPr id="4" name="2 Marcador de contenido"/>
          <p:cNvSpPr txBox="1">
            <a:spLocks noGrp="1"/>
          </p:cNvSpPr>
          <p:nvPr>
            <p:ph idx="1"/>
          </p:nvPr>
        </p:nvSpPr>
        <p:spPr>
          <a:xfrm>
            <a:off x="251525" y="1556793"/>
            <a:ext cx="5760635" cy="4844006"/>
          </a:xfrm>
        </p:spPr>
        <p:txBody>
          <a:bodyPr/>
          <a:lstStyle/>
          <a:p>
            <a:pPr lvl="0">
              <a:lnSpc>
                <a:spcPct val="90000"/>
              </a:lnSpc>
              <a:buNone/>
            </a:pPr>
            <a:r>
              <a:rPr lang="es-CL" sz="3000" b="1" dirty="0"/>
              <a:t>Contexto:</a:t>
            </a:r>
          </a:p>
          <a:p>
            <a:pPr lvl="0">
              <a:lnSpc>
                <a:spcPct val="90000"/>
              </a:lnSpc>
              <a:buNone/>
            </a:pPr>
            <a:r>
              <a:rPr lang="es-CL" sz="3000" b="1" dirty="0"/>
              <a:t>Libro: </a:t>
            </a:r>
            <a:r>
              <a:rPr lang="es-CL" sz="3000" dirty="0"/>
              <a:t>Efesios </a:t>
            </a:r>
            <a:endParaRPr lang="es-CL" sz="2600" i="1" dirty="0"/>
          </a:p>
          <a:p>
            <a:pPr lvl="0">
              <a:lnSpc>
                <a:spcPct val="90000"/>
              </a:lnSpc>
              <a:buNone/>
            </a:pPr>
            <a:endParaRPr lang="es-CL" sz="3000" b="1" dirty="0"/>
          </a:p>
          <a:p>
            <a:pPr lvl="0">
              <a:lnSpc>
                <a:spcPct val="90000"/>
              </a:lnSpc>
              <a:buNone/>
            </a:pPr>
            <a:r>
              <a:rPr lang="es-CL" sz="3000" b="1" dirty="0"/>
              <a:t>Escritor:  </a:t>
            </a:r>
            <a:r>
              <a:rPr lang="es-CL" sz="3000" dirty="0"/>
              <a:t>Pablo</a:t>
            </a:r>
          </a:p>
          <a:p>
            <a:pPr lvl="0">
              <a:lnSpc>
                <a:spcPct val="90000"/>
              </a:lnSpc>
              <a:buNone/>
            </a:pPr>
            <a:endParaRPr lang="es-CL" sz="3000" b="1" dirty="0"/>
          </a:p>
          <a:p>
            <a:pPr lvl="0">
              <a:lnSpc>
                <a:spcPct val="90000"/>
              </a:lnSpc>
              <a:buNone/>
            </a:pPr>
            <a:r>
              <a:rPr lang="es-CL" sz="3000" b="1" dirty="0"/>
              <a:t>¿Por qué se escribió este libro?</a:t>
            </a:r>
          </a:p>
          <a:p>
            <a:pPr lvl="0">
              <a:lnSpc>
                <a:spcPct val="90000"/>
              </a:lnSpc>
              <a:buNone/>
            </a:pPr>
            <a:r>
              <a:rPr lang="es-CL" sz="3000" dirty="0"/>
              <a:t>     Muestra que la iglesia no es un edificio, sino personas que aman y obedecen a Jesucristo</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La naturaleza del plan divino </a:t>
            </a:r>
          </a:p>
        </p:txBody>
      </p:sp>
      <p:sp>
        <p:nvSpPr>
          <p:cNvPr id="3" name="2 Marcador de contenido"/>
          <p:cNvSpPr>
            <a:spLocks noGrp="1"/>
          </p:cNvSpPr>
          <p:nvPr>
            <p:ph idx="1"/>
          </p:nvPr>
        </p:nvSpPr>
        <p:spPr>
          <a:xfrm>
            <a:off x="457200" y="1556792"/>
            <a:ext cx="8229600" cy="4844007"/>
          </a:xfrm>
        </p:spPr>
        <p:txBody>
          <a:bodyPr/>
          <a:lstStyle/>
          <a:p>
            <a:r>
              <a:rPr lang="es-CL" dirty="0">
                <a:solidFill>
                  <a:srgbClr val="92D050"/>
                </a:solidFill>
              </a:rPr>
              <a:t>1.- El plan de Dios es de toda eternidad.</a:t>
            </a:r>
          </a:p>
          <a:p>
            <a:r>
              <a:rPr lang="es-CL" dirty="0">
                <a:solidFill>
                  <a:srgbClr val="92D050"/>
                </a:solidFill>
              </a:rPr>
              <a:t>2.- El plan de Dios y las decisiones que contiene son libres por parte de Dios.</a:t>
            </a:r>
          </a:p>
          <a:p>
            <a:r>
              <a:rPr lang="es-CL" dirty="0">
                <a:solidFill>
                  <a:srgbClr val="92D050"/>
                </a:solidFill>
              </a:rPr>
              <a:t>3.-El plan de Dios es su gloria.</a:t>
            </a:r>
          </a:p>
          <a:p>
            <a:r>
              <a:rPr lang="es-CL" dirty="0">
                <a:solidFill>
                  <a:srgbClr val="92D050"/>
                </a:solidFill>
              </a:rPr>
              <a:t>4.- El plan de Dios es totalmente inclusivo</a:t>
            </a:r>
          </a:p>
          <a:p>
            <a:r>
              <a:rPr lang="es-CL" dirty="0">
                <a:solidFill>
                  <a:srgbClr val="92D050"/>
                </a:solidFill>
              </a:rPr>
              <a:t>5.- El plan de Dios es Eficaz </a:t>
            </a:r>
          </a:p>
          <a:p>
            <a:r>
              <a:rPr lang="es-CL" dirty="0">
                <a:solidFill>
                  <a:srgbClr val="92D050"/>
                </a:solidFill>
              </a:rPr>
              <a:t>6.-El plan de Dios incluye las acciones de los humanos.</a:t>
            </a:r>
          </a:p>
          <a:p>
            <a:r>
              <a:rPr lang="es-CL" dirty="0">
                <a:solidFill>
                  <a:srgbClr val="92D050"/>
                </a:solidFill>
              </a:rPr>
              <a:t>7.-El plan de Dios es inalterable en sus términos específicos. </a:t>
            </a:r>
          </a:p>
          <a:p>
            <a:endParaRPr lang="es-CL" dirty="0">
              <a:solidFill>
                <a:srgbClr val="92D050"/>
              </a:solidFill>
            </a:endParaRPr>
          </a:p>
          <a:p>
            <a:endParaRPr lang="es-CL" dirty="0">
              <a:solidFill>
                <a:srgbClr val="92D050"/>
              </a:solidFill>
            </a:endParaRPr>
          </a:p>
          <a:p>
            <a:endParaRPr lang="es-CL" dirty="0">
              <a:solidFill>
                <a:srgbClr val="92D050"/>
              </a:solidFill>
            </a:endParaRPr>
          </a:p>
          <a:p>
            <a:endParaRPr lang="es-CL" dirty="0">
              <a:solidFill>
                <a:srgbClr val="92D050"/>
              </a:solidFill>
            </a:endParaRPr>
          </a:p>
          <a:p>
            <a:endParaRPr lang="es-CL" dirty="0">
              <a:solidFill>
                <a:srgbClr val="92D050"/>
              </a:solidFill>
            </a:endParaRPr>
          </a:p>
          <a:p>
            <a:endParaRPr lang="es-CL"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3" name="1 Título"/>
          <p:cNvSpPr txBox="1">
            <a:spLocks noGrp="1"/>
          </p:cNvSpPr>
          <p:nvPr>
            <p:ph type="title"/>
          </p:nvPr>
        </p:nvSpPr>
        <p:spPr/>
        <p:txBody>
          <a:bodyPr/>
          <a:lstStyle/>
          <a:p>
            <a:pPr lvl="0"/>
            <a:r>
              <a:rPr lang="es-CL"/>
              <a:t>Aplicación </a:t>
            </a:r>
          </a:p>
        </p:txBody>
      </p:sp>
      <p:sp>
        <p:nvSpPr>
          <p:cNvPr id="4" name="2 Marcador de contenido"/>
          <p:cNvSpPr txBox="1">
            <a:spLocks noGrp="1"/>
          </p:cNvSpPr>
          <p:nvPr>
            <p:ph idx="1"/>
          </p:nvPr>
        </p:nvSpPr>
        <p:spPr/>
        <p:txBody>
          <a:bodyPr/>
          <a:lstStyle/>
          <a:p>
            <a:pPr lvl="0">
              <a:buFont typeface="Wingdings" pitchFamily="2" charset="2"/>
              <a:buChar char="ü"/>
            </a:pPr>
            <a:r>
              <a:rPr lang="es-CL" dirty="0"/>
              <a:t>DIOS TIENE UN PLAN,  PARA TU VIDA.</a:t>
            </a:r>
          </a:p>
          <a:p>
            <a:pPr>
              <a:buFont typeface="Wingdings" pitchFamily="2" charset="2"/>
              <a:buChar char="ü"/>
            </a:pPr>
            <a:r>
              <a:rPr lang="es-CL" dirty="0"/>
              <a:t>NO HAY NADA QUE ESTE FUERA DEL PLAN DE DIOS.</a:t>
            </a:r>
          </a:p>
          <a:p>
            <a:pPr>
              <a:buNone/>
            </a:pPr>
            <a:endParaRPr lang="es-CL" dirty="0"/>
          </a:p>
          <a:p>
            <a:pPr>
              <a:buFont typeface="Wingdings" pitchFamily="2" charset="2"/>
              <a:buChar char="ü"/>
            </a:pPr>
            <a:r>
              <a:rPr lang="es-CL" dirty="0"/>
              <a:t>¿ESTAS TRABAJANDO EN ESE PLAN?</a:t>
            </a:r>
          </a:p>
          <a:p>
            <a:pPr>
              <a:buNone/>
            </a:pPr>
            <a:r>
              <a:rPr lang="es-CL" dirty="0"/>
              <a:t>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voluntad de Dios"/>
          <p:cNvPicPr>
            <a:picLocks noChangeAspect="1" noChangeArrowheads="1"/>
          </p:cNvPicPr>
          <p:nvPr/>
        </p:nvPicPr>
        <p:blipFill>
          <a:blip r:embed="rId2" cstate="print"/>
          <a:srcRect/>
          <a:stretch>
            <a:fillRect/>
          </a:stretch>
        </p:blipFill>
        <p:spPr bwMode="auto">
          <a:xfrm>
            <a:off x="1403648" y="3068960"/>
            <a:ext cx="6096000" cy="3486151"/>
          </a:xfrm>
          <a:prstGeom prst="rect">
            <a:avLst/>
          </a:prstGeom>
          <a:noFill/>
        </p:spPr>
      </p:pic>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pPr algn="ctr">
              <a:buNone/>
            </a:pPr>
            <a:r>
              <a:rPr lang="es-CL" b="1" i="1" dirty="0">
                <a:latin typeface="Comic Sans MS" pitchFamily="66" charset="0"/>
              </a:rPr>
              <a:t>Porque no busco mi voluntad, sino la voluntad del que me envió, la del Padre (Juan 5:30b)</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3" name="1 Título"/>
          <p:cNvSpPr txBox="1">
            <a:spLocks noGrp="1"/>
          </p:cNvSpPr>
          <p:nvPr>
            <p:ph type="title"/>
          </p:nvPr>
        </p:nvSpPr>
        <p:spPr/>
        <p:txBody>
          <a:bodyPr/>
          <a:lstStyle/>
          <a:p>
            <a:pPr lvl="0"/>
            <a:r>
              <a:rPr lang="es-CL"/>
              <a:t>Bibliografia </a:t>
            </a:r>
          </a:p>
        </p:txBody>
      </p:sp>
      <p:sp>
        <p:nvSpPr>
          <p:cNvPr id="4" name="2 Marcador de contenido"/>
          <p:cNvSpPr txBox="1">
            <a:spLocks noGrp="1"/>
          </p:cNvSpPr>
          <p:nvPr>
            <p:ph idx="1"/>
          </p:nvPr>
        </p:nvSpPr>
        <p:spPr/>
        <p:txBody>
          <a:bodyPr/>
          <a:lstStyle/>
          <a:p>
            <a:pPr lvl="0"/>
            <a:r>
              <a:rPr lang="es-CL" dirty="0"/>
              <a:t>Nuevo diccionario ilustrado de la Biblia, Wilton M. Nelson, Editorial Caribe, 1998.</a:t>
            </a:r>
          </a:p>
          <a:p>
            <a:pPr lvl="0"/>
            <a:r>
              <a:rPr lang="es-CL" dirty="0"/>
              <a:t>Biblia Descubrimiento, RVR1960, Editorial Vida, 2010</a:t>
            </a:r>
          </a:p>
          <a:p>
            <a:pPr lvl="0"/>
            <a:r>
              <a:rPr lang="es-CL" dirty="0"/>
              <a:t>Pagina web: bibliaparalela.com</a:t>
            </a:r>
          </a:p>
          <a:p>
            <a:r>
              <a:rPr lang="es-CL" dirty="0"/>
              <a:t>Teología Sistemática, </a:t>
            </a:r>
            <a:r>
              <a:rPr lang="es-CL" dirty="0" err="1"/>
              <a:t>Millard</a:t>
            </a:r>
            <a:r>
              <a:rPr lang="es-CL" dirty="0"/>
              <a:t> Erickson, Editorial </a:t>
            </a:r>
            <a:r>
              <a:rPr lang="es-CL" dirty="0" err="1"/>
              <a:t>Clie</a:t>
            </a:r>
            <a:r>
              <a:rPr lang="es-CL" dirty="0"/>
              <a:t>, 2008</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pic>
        <p:nvPicPr>
          <p:cNvPr id="9218" name="Picture 2" descr="Imagen relacionada"/>
          <p:cNvPicPr>
            <a:picLocks noChangeAspect="1" noChangeArrowheads="1"/>
          </p:cNvPicPr>
          <p:nvPr/>
        </p:nvPicPr>
        <p:blipFill>
          <a:blip r:embed="rId2" cstate="print"/>
          <a:srcRect/>
          <a:stretch>
            <a:fillRect/>
          </a:stretch>
        </p:blipFill>
        <p:spPr bwMode="auto">
          <a:xfrm>
            <a:off x="6153150" y="2708920"/>
            <a:ext cx="2990850" cy="1533526"/>
          </a:xfrm>
          <a:prstGeom prst="rect">
            <a:avLst/>
          </a:prstGeom>
          <a:ln>
            <a:noFill/>
          </a:ln>
          <a:effectLst>
            <a:softEdge rad="112500"/>
          </a:effectLst>
        </p:spPr>
      </p:pic>
      <p:sp>
        <p:nvSpPr>
          <p:cNvPr id="3" name="1 Título"/>
          <p:cNvSpPr txBox="1">
            <a:spLocks noGrp="1"/>
          </p:cNvSpPr>
          <p:nvPr>
            <p:ph type="title"/>
          </p:nvPr>
        </p:nvSpPr>
        <p:spPr/>
        <p:txBody>
          <a:bodyPr/>
          <a:lstStyle/>
          <a:p>
            <a:pPr lvl="0"/>
            <a:r>
              <a:rPr lang="es-CL"/>
              <a:t>Observación </a:t>
            </a:r>
          </a:p>
        </p:txBody>
      </p:sp>
      <p:sp>
        <p:nvSpPr>
          <p:cNvPr id="4" name="2 Marcador de contenido"/>
          <p:cNvSpPr txBox="1">
            <a:spLocks noGrp="1"/>
          </p:cNvSpPr>
          <p:nvPr>
            <p:ph idx="1"/>
          </p:nvPr>
        </p:nvSpPr>
        <p:spPr>
          <a:xfrm>
            <a:off x="457200" y="1556792"/>
            <a:ext cx="8229600" cy="5301208"/>
          </a:xfrm>
        </p:spPr>
        <p:txBody>
          <a:bodyPr/>
          <a:lstStyle/>
          <a:p>
            <a:pPr lvl="0"/>
            <a:r>
              <a:rPr lang="es-CL" sz="2800" b="1" dirty="0"/>
              <a:t>¿Para quién se escribió este libro?</a:t>
            </a:r>
          </a:p>
          <a:p>
            <a:pPr lvl="0">
              <a:buNone/>
            </a:pPr>
            <a:r>
              <a:rPr lang="es-CL" sz="2800" dirty="0"/>
              <a:t>     Es una carta que Pablo les envió a los cristianos de Éfeso (o un grupo de cristianos)</a:t>
            </a:r>
          </a:p>
          <a:p>
            <a:pPr lvl="0">
              <a:buNone/>
            </a:pPr>
            <a:r>
              <a:rPr lang="es-CL" sz="2800" dirty="0"/>
              <a:t>   </a:t>
            </a:r>
          </a:p>
          <a:p>
            <a:pPr lvl="0"/>
            <a:r>
              <a:rPr lang="es-CL" sz="2800" dirty="0"/>
              <a:t> </a:t>
            </a:r>
            <a:r>
              <a:rPr lang="es-CL" sz="2800" b="1" dirty="0"/>
              <a:t>¿Cuándo se escribió?</a:t>
            </a:r>
          </a:p>
          <a:p>
            <a:pPr lvl="0">
              <a:buNone/>
            </a:pPr>
            <a:r>
              <a:rPr lang="es-CL" sz="2800" dirty="0"/>
              <a:t>    Alrededor del 60 d.C. en Roma, </a:t>
            </a:r>
            <a:r>
              <a:rPr lang="es-CL" sz="2800" dirty="0">
                <a:solidFill>
                  <a:schemeClr val="tx1"/>
                </a:solidFill>
              </a:rPr>
              <a:t>dond</a:t>
            </a:r>
            <a:r>
              <a:rPr lang="es-CL" sz="2800" dirty="0">
                <a:solidFill>
                  <a:schemeClr val="bg1"/>
                </a:solidFill>
              </a:rPr>
              <a:t>e Pablo estaba </a:t>
            </a:r>
            <a:r>
              <a:rPr lang="es-CL" sz="2800" dirty="0"/>
              <a:t>encarcelado </a:t>
            </a:r>
          </a:p>
          <a:p>
            <a:pPr lvl="0">
              <a:buNone/>
            </a:pPr>
            <a:r>
              <a:rPr lang="es-CL" sz="2800" dirty="0"/>
              <a:t>   </a:t>
            </a:r>
          </a:p>
          <a:p>
            <a:pPr lvl="0"/>
            <a:r>
              <a:rPr lang="es-CL" sz="2800" dirty="0"/>
              <a:t> </a:t>
            </a:r>
            <a:r>
              <a:rPr lang="es-CL" sz="2800" b="1" dirty="0"/>
              <a:t>¿Cuál es la enseñanza central del Efesios 2:1-10?</a:t>
            </a:r>
          </a:p>
          <a:p>
            <a:pPr lvl="0">
              <a:buNone/>
            </a:pPr>
            <a:r>
              <a:rPr lang="es-CL" sz="2800" b="1" dirty="0"/>
              <a:t>     </a:t>
            </a:r>
            <a:r>
              <a:rPr lang="es-CL" sz="2800" dirty="0"/>
              <a:t>Dios da vida en Cristo ( obra redentora de Cristo encarnado, crucificado, resucitado y glorificado)</a:t>
            </a:r>
            <a:endParaRPr lang="es-CL" sz="2800" b="1" dirty="0"/>
          </a:p>
          <a:p>
            <a:pPr lvl="0">
              <a:buNone/>
            </a:pPr>
            <a:r>
              <a:rPr lang="es-CL" dirty="0"/>
              <a:t>    </a:t>
            </a:r>
          </a:p>
          <a:p>
            <a:pPr lvl="0">
              <a:buNone/>
            </a:pPr>
            <a:endParaRPr lang="es-CL"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Observación</a:t>
            </a:r>
          </a:p>
        </p:txBody>
      </p:sp>
      <p:sp>
        <p:nvSpPr>
          <p:cNvPr id="3" name="2 Marcador de contenido"/>
          <p:cNvSpPr>
            <a:spLocks noGrp="1"/>
          </p:cNvSpPr>
          <p:nvPr>
            <p:ph idx="1"/>
          </p:nvPr>
        </p:nvSpPr>
        <p:spPr/>
        <p:txBody>
          <a:bodyPr/>
          <a:lstStyle/>
          <a:p>
            <a:endParaRPr lang="es-CL" dirty="0"/>
          </a:p>
        </p:txBody>
      </p:sp>
      <p:pic>
        <p:nvPicPr>
          <p:cNvPr id="24578" name="Picture 2" descr="Resultado de imagen para viajes de pablo"/>
          <p:cNvPicPr>
            <a:picLocks noChangeAspect="1" noChangeArrowheads="1"/>
          </p:cNvPicPr>
          <p:nvPr/>
        </p:nvPicPr>
        <p:blipFill>
          <a:blip r:embed="rId2" cstate="print"/>
          <a:srcRect/>
          <a:stretch>
            <a:fillRect/>
          </a:stretch>
        </p:blipFill>
        <p:spPr bwMode="auto">
          <a:xfrm>
            <a:off x="0" y="1340768"/>
            <a:ext cx="9144000" cy="5517232"/>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4" name="1 Título"/>
          <p:cNvSpPr txBox="1">
            <a:spLocks noGrp="1"/>
          </p:cNvSpPr>
          <p:nvPr>
            <p:ph type="title"/>
          </p:nvPr>
        </p:nvSpPr>
        <p:spPr>
          <a:xfrm>
            <a:off x="395532" y="188640"/>
            <a:ext cx="8229600" cy="1252728"/>
          </a:xfrm>
        </p:spPr>
        <p:txBody>
          <a:bodyPr/>
          <a:lstStyle/>
          <a:p>
            <a:pPr lvl="0"/>
            <a:r>
              <a:rPr lang="es-CL"/>
              <a:t>Observación</a:t>
            </a:r>
          </a:p>
        </p:txBody>
      </p:sp>
      <p:sp>
        <p:nvSpPr>
          <p:cNvPr id="5" name="2 Marcador de contenido"/>
          <p:cNvSpPr txBox="1">
            <a:spLocks noGrp="1"/>
          </p:cNvSpPr>
          <p:nvPr>
            <p:ph idx="1"/>
          </p:nvPr>
        </p:nvSpPr>
        <p:spPr/>
        <p:txBody>
          <a:bodyPr/>
          <a:lstStyle/>
          <a:p>
            <a:pPr lvl="0">
              <a:lnSpc>
                <a:spcPct val="90000"/>
              </a:lnSpc>
            </a:pPr>
            <a:endParaRPr lang="es-CL" sz="3000" dirty="0"/>
          </a:p>
        </p:txBody>
      </p:sp>
      <p:pic>
        <p:nvPicPr>
          <p:cNvPr id="8194" name="Picture 2" descr="https://www.bibliatodo.com/assets/img/large/mapas/ubicacion_geografica_efeso.jpg"/>
          <p:cNvPicPr>
            <a:picLocks noChangeAspect="1" noChangeArrowheads="1"/>
          </p:cNvPicPr>
          <p:nvPr/>
        </p:nvPicPr>
        <p:blipFill>
          <a:blip r:embed="rId2" cstate="print"/>
          <a:srcRect/>
          <a:stretch>
            <a:fillRect/>
          </a:stretch>
        </p:blipFill>
        <p:spPr bwMode="auto">
          <a:xfrm>
            <a:off x="64520" y="1412776"/>
            <a:ext cx="9079480" cy="5445224"/>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2000" b="0" dirty="0"/>
              <a:t>Ventana 10/40 se extiende desde el Oeste de África al Este de Asia, desde el grado diez hasta el grado cuarenta al norte del ecuador. Muestra tener el más alto nivel de desafíos socioeconómicos y de menos acceso al mensaje cristiano.</a:t>
            </a:r>
            <a:endParaRPr lang="es-CL" sz="2000" dirty="0"/>
          </a:p>
        </p:txBody>
      </p:sp>
      <p:sp>
        <p:nvSpPr>
          <p:cNvPr id="3" name="2 Marcador de contenido"/>
          <p:cNvSpPr>
            <a:spLocks noGrp="1"/>
          </p:cNvSpPr>
          <p:nvPr>
            <p:ph idx="1"/>
          </p:nvPr>
        </p:nvSpPr>
        <p:spPr/>
        <p:txBody>
          <a:bodyPr/>
          <a:lstStyle/>
          <a:p>
            <a:endParaRPr lang="es-CL" dirty="0"/>
          </a:p>
        </p:txBody>
      </p:sp>
      <p:pic>
        <p:nvPicPr>
          <p:cNvPr id="1026" name="Picture 2" descr="Imagen relacionada"/>
          <p:cNvPicPr>
            <a:picLocks noChangeAspect="1" noChangeArrowheads="1"/>
          </p:cNvPicPr>
          <p:nvPr/>
        </p:nvPicPr>
        <p:blipFill>
          <a:blip r:embed="rId2" cstate="print"/>
          <a:srcRect/>
          <a:stretch>
            <a:fillRect/>
          </a:stretch>
        </p:blipFill>
        <p:spPr bwMode="auto">
          <a:xfrm>
            <a:off x="0" y="1412776"/>
            <a:ext cx="9144000" cy="6441233"/>
          </a:xfrm>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1 Título"/>
          <p:cNvSpPr txBox="1">
            <a:spLocks noGrp="1"/>
          </p:cNvSpPr>
          <p:nvPr>
            <p:ph type="title"/>
          </p:nvPr>
        </p:nvSpPr>
        <p:spPr>
          <a:xfrm>
            <a:off x="467541" y="0"/>
            <a:ext cx="8229600" cy="1691676"/>
          </a:xfrm>
        </p:spPr>
        <p:txBody>
          <a:bodyPr anchorCtr="1"/>
          <a:lstStyle/>
          <a:p>
            <a:pPr algn="ctr"/>
            <a:br>
              <a:rPr lang="es-CL" sz="2400" i="1" dirty="0">
                <a:solidFill>
                  <a:srgbClr val="FFC000"/>
                </a:solidFill>
                <a:latin typeface="Roboto"/>
              </a:rPr>
            </a:br>
            <a:br>
              <a:rPr lang="es-CL" sz="2400" i="1" dirty="0">
                <a:solidFill>
                  <a:srgbClr val="FFC000"/>
                </a:solidFill>
                <a:latin typeface="Roboto"/>
              </a:rPr>
            </a:br>
            <a:r>
              <a:rPr lang="es-CL" sz="2400" i="1" dirty="0">
                <a:solidFill>
                  <a:srgbClr val="FFC000"/>
                </a:solidFill>
                <a:latin typeface="Roboto"/>
              </a:rPr>
              <a:t>“Porque somos hechura suya, creados en Cristo Jesús para buenas obras, las cuales Dios preparó de antemano para que anduviésemos en ellas”.</a:t>
            </a:r>
            <a:br>
              <a:rPr lang="es-CL" sz="4400" i="1" dirty="0">
                <a:latin typeface="Comic Sans MS" pitchFamily="66"/>
              </a:rPr>
            </a:br>
            <a:br>
              <a:rPr lang="es-CL" sz="4100" b="0" dirty="0">
                <a:solidFill>
                  <a:srgbClr val="001320"/>
                </a:solidFill>
                <a:latin typeface="Roboto"/>
              </a:rPr>
            </a:br>
            <a:endParaRPr lang="es-CL" sz="4100" dirty="0"/>
          </a:p>
        </p:txBody>
      </p:sp>
      <p:sp>
        <p:nvSpPr>
          <p:cNvPr id="3" name="2 Marcador de contenido"/>
          <p:cNvSpPr txBox="1">
            <a:spLocks noGrp="1"/>
          </p:cNvSpPr>
          <p:nvPr>
            <p:ph idx="1"/>
          </p:nvPr>
        </p:nvSpPr>
        <p:spPr>
          <a:xfrm>
            <a:off x="457200" y="1775188"/>
            <a:ext cx="8229600" cy="4894170"/>
          </a:xfrm>
        </p:spPr>
        <p:txBody>
          <a:bodyPr/>
          <a:lstStyle/>
          <a:p>
            <a:pPr lvl="0">
              <a:lnSpc>
                <a:spcPct val="80000"/>
              </a:lnSpc>
            </a:pPr>
            <a:r>
              <a:rPr lang="es-CL" sz="2500" dirty="0"/>
              <a:t>Texto anterior  Efesios  2: 4-9</a:t>
            </a:r>
          </a:p>
          <a:p>
            <a:pPr lvl="0">
              <a:lnSpc>
                <a:spcPct val="80000"/>
              </a:lnSpc>
            </a:pPr>
            <a:endParaRPr lang="es-CL" sz="2500" dirty="0"/>
          </a:p>
          <a:p>
            <a:pPr lvl="0">
              <a:lnSpc>
                <a:spcPct val="80000"/>
              </a:lnSpc>
              <a:buNone/>
            </a:pPr>
            <a:r>
              <a:rPr lang="es-CL" sz="2500" b="1" dirty="0"/>
              <a:t>    </a:t>
            </a:r>
            <a:r>
              <a:rPr lang="es-CL" sz="2800" b="1" dirty="0">
                <a:hlinkClick r:id="rId2"/>
              </a:rPr>
              <a:t>4</a:t>
            </a:r>
            <a:r>
              <a:rPr lang="es-CL" sz="2800" dirty="0"/>
              <a:t>Pero </a:t>
            </a:r>
            <a:r>
              <a:rPr lang="es-CL" sz="2800" dirty="0">
                <a:solidFill>
                  <a:srgbClr val="FF0000"/>
                </a:solidFill>
              </a:rPr>
              <a:t>Dios</a:t>
            </a:r>
            <a:r>
              <a:rPr lang="es-CL" sz="2800" dirty="0"/>
              <a:t>, que es rico en misericordia, por su mucha caridad con que nos amó, </a:t>
            </a:r>
            <a:r>
              <a:rPr lang="es-CL" sz="2800" b="1" dirty="0">
                <a:hlinkClick r:id="rId3"/>
              </a:rPr>
              <a:t>5</a:t>
            </a:r>
            <a:r>
              <a:rPr lang="es-CL" sz="2800" dirty="0"/>
              <a:t>aun estando nosotros muertos en pecados, nos dio vida juntamente con el </a:t>
            </a:r>
            <a:r>
              <a:rPr lang="es-CL" sz="2800" u="sng" dirty="0"/>
              <a:t>Cristo</a:t>
            </a:r>
            <a:r>
              <a:rPr lang="es-CL" sz="2800" dirty="0"/>
              <a:t>; por </a:t>
            </a:r>
            <a:r>
              <a:rPr lang="es-CL" sz="2800" i="1" dirty="0"/>
              <a:t>cuya</a:t>
            </a:r>
            <a:r>
              <a:rPr lang="es-CL" sz="2800" dirty="0"/>
              <a:t> gracia sois salvos; </a:t>
            </a:r>
            <a:r>
              <a:rPr lang="es-CL" sz="2800" b="1" dirty="0">
                <a:hlinkClick r:id="rId4"/>
              </a:rPr>
              <a:t>6</a:t>
            </a:r>
            <a:r>
              <a:rPr lang="es-CL" sz="2800" dirty="0"/>
              <a:t>y juntamente nos resucitó, y asimismo nos hizo sentar en lugares celestiales en </a:t>
            </a:r>
            <a:r>
              <a:rPr lang="es-CL" sz="2800" u="sng" dirty="0"/>
              <a:t>Cristo Jesús</a:t>
            </a:r>
            <a:r>
              <a:rPr lang="es-CL" sz="2800" dirty="0"/>
              <a:t>, </a:t>
            </a:r>
            <a:r>
              <a:rPr lang="es-CL" sz="2800" b="1" dirty="0">
                <a:hlinkClick r:id="rId5"/>
              </a:rPr>
              <a:t>7</a:t>
            </a:r>
            <a:r>
              <a:rPr lang="es-CL" sz="2800" dirty="0"/>
              <a:t>para mostrar en los siglos venideros las abundantes riquezas de su gracia en </a:t>
            </a:r>
            <a:r>
              <a:rPr lang="es-CL" sz="2800" i="1" dirty="0"/>
              <a:t>su </a:t>
            </a:r>
            <a:r>
              <a:rPr lang="es-CL" sz="2800" dirty="0"/>
              <a:t>bondad para con nosotros en </a:t>
            </a:r>
            <a:r>
              <a:rPr lang="es-CL" sz="2800" u="sng" dirty="0"/>
              <a:t>Cristo Jesús</a:t>
            </a:r>
            <a:r>
              <a:rPr lang="es-CL" sz="2800" dirty="0"/>
              <a:t>. </a:t>
            </a:r>
            <a:r>
              <a:rPr lang="es-CL" sz="2800" b="1" dirty="0">
                <a:hlinkClick r:id="rId6"/>
              </a:rPr>
              <a:t>8</a:t>
            </a:r>
            <a:r>
              <a:rPr lang="es-CL" sz="2800" dirty="0"/>
              <a:t>Porque por gracia sois salvos por la fe; y esto no de vosotros, pues es don de </a:t>
            </a:r>
            <a:r>
              <a:rPr lang="es-CL" sz="2800" dirty="0">
                <a:solidFill>
                  <a:srgbClr val="FF0000"/>
                </a:solidFill>
              </a:rPr>
              <a:t>Dios</a:t>
            </a:r>
            <a:r>
              <a:rPr lang="es-CL" sz="2800" dirty="0"/>
              <a:t>; </a:t>
            </a:r>
            <a:r>
              <a:rPr lang="es-CL" sz="2800" b="1" dirty="0">
                <a:hlinkClick r:id="rId7"/>
              </a:rPr>
              <a:t>9</a:t>
            </a:r>
            <a:r>
              <a:rPr lang="es-CL" sz="2800" dirty="0"/>
              <a:t>no por obras, para que nadie se gloríe.</a:t>
            </a:r>
            <a:endParaRPr lang="es-CL" sz="25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467541" y="0"/>
            <a:ext cx="8229600" cy="1691676"/>
          </a:xfrm>
        </p:spPr>
        <p:txBody>
          <a:bodyPr anchorCtr="1"/>
          <a:lstStyle/>
          <a:p>
            <a:pPr algn="ctr"/>
            <a:br>
              <a:rPr lang="es-CL" sz="2400" i="1" dirty="0">
                <a:solidFill>
                  <a:srgbClr val="FFC000"/>
                </a:solidFill>
                <a:latin typeface="Roboto"/>
              </a:rPr>
            </a:br>
            <a:br>
              <a:rPr lang="es-CL" sz="2400" i="1" dirty="0">
                <a:solidFill>
                  <a:srgbClr val="FFC000"/>
                </a:solidFill>
                <a:latin typeface="Roboto"/>
              </a:rPr>
            </a:br>
            <a:r>
              <a:rPr lang="es-CL" sz="2400" i="1" dirty="0">
                <a:solidFill>
                  <a:srgbClr val="FFC000"/>
                </a:solidFill>
                <a:latin typeface="Roboto"/>
              </a:rPr>
              <a:t>“Porque somos hechura suya, creados en Cristo Jesús para buenas obras, las cuales Dios preparó de antemano para que anduviésemos en ellas”.</a:t>
            </a:r>
            <a:br>
              <a:rPr lang="es-CL" sz="4400" i="1" dirty="0">
                <a:latin typeface="Comic Sans MS" pitchFamily="66"/>
              </a:rPr>
            </a:br>
            <a:br>
              <a:rPr lang="es-CL" sz="4100" b="0" dirty="0">
                <a:solidFill>
                  <a:srgbClr val="001320"/>
                </a:solidFill>
                <a:latin typeface="Roboto"/>
              </a:rPr>
            </a:br>
            <a:endParaRPr lang="es-CL" sz="4100" dirty="0"/>
          </a:p>
        </p:txBody>
      </p:sp>
      <p:sp>
        <p:nvSpPr>
          <p:cNvPr id="3" name="2 Marcador de contenido"/>
          <p:cNvSpPr txBox="1">
            <a:spLocks noGrp="1"/>
          </p:cNvSpPr>
          <p:nvPr>
            <p:ph idx="1"/>
          </p:nvPr>
        </p:nvSpPr>
        <p:spPr>
          <a:xfrm>
            <a:off x="0" y="1484784"/>
            <a:ext cx="9144000" cy="5373216"/>
          </a:xfrm>
        </p:spPr>
        <p:txBody>
          <a:bodyPr/>
          <a:lstStyle/>
          <a:p>
            <a:pPr lvl="0">
              <a:lnSpc>
                <a:spcPct val="80000"/>
              </a:lnSpc>
            </a:pPr>
            <a:r>
              <a:rPr lang="es-CL" sz="2500" dirty="0"/>
              <a:t>Texto posterior  Efesios  2: 11-18</a:t>
            </a:r>
          </a:p>
          <a:p>
            <a:pPr lvl="0">
              <a:lnSpc>
                <a:spcPct val="80000"/>
              </a:lnSpc>
            </a:pPr>
            <a:endParaRPr lang="es-CL" sz="2500" dirty="0"/>
          </a:p>
          <a:p>
            <a:pPr lvl="0" algn="just">
              <a:lnSpc>
                <a:spcPct val="80000"/>
              </a:lnSpc>
              <a:buNone/>
            </a:pPr>
            <a:r>
              <a:rPr lang="es-CL" sz="2400" b="1" dirty="0"/>
              <a:t>    </a:t>
            </a:r>
            <a:r>
              <a:rPr lang="es-CL" sz="2400" b="1" dirty="0">
                <a:hlinkClick r:id="rId2"/>
              </a:rPr>
              <a:t>11</a:t>
            </a:r>
            <a:r>
              <a:rPr lang="es-CL" sz="2400" dirty="0"/>
              <a:t>Por tanto, acordaos que en otro tiempo vosotros erais gentiles en carne, que erais llamados incircuncisos de la que se llama circuncisión en carne, la cual se hace con mano; </a:t>
            </a:r>
            <a:r>
              <a:rPr lang="es-CL" sz="2400" b="1" dirty="0">
                <a:hlinkClick r:id="rId3"/>
              </a:rPr>
              <a:t>12</a:t>
            </a:r>
            <a:r>
              <a:rPr lang="es-CL" sz="2400" dirty="0"/>
              <a:t>que en aquel tiempo estabais sin </a:t>
            </a:r>
            <a:r>
              <a:rPr lang="es-CL" sz="2400" u="sng" dirty="0"/>
              <a:t>Cristo</a:t>
            </a:r>
            <a:r>
              <a:rPr lang="es-CL" sz="2400" dirty="0"/>
              <a:t>, alejados de la república de Israel, y </a:t>
            </a:r>
            <a:r>
              <a:rPr lang="es-CL" sz="2400" b="1" i="1" dirty="0"/>
              <a:t>extranjeros a los Pactos de la promesa</a:t>
            </a:r>
            <a:r>
              <a:rPr lang="es-CL" sz="2400" dirty="0"/>
              <a:t>, sin esperanza y sin Dios en el mundo. </a:t>
            </a:r>
            <a:r>
              <a:rPr lang="es-CL" sz="2400" b="1" dirty="0">
                <a:hlinkClick r:id="rId4"/>
              </a:rPr>
              <a:t>13</a:t>
            </a:r>
            <a:r>
              <a:rPr lang="es-CL" sz="2400" dirty="0"/>
              <a:t>Pero ahora en </a:t>
            </a:r>
            <a:r>
              <a:rPr lang="es-CL" sz="2400" u="sng" dirty="0"/>
              <a:t>Cristo Jesús</a:t>
            </a:r>
            <a:r>
              <a:rPr lang="es-CL" sz="2400" dirty="0"/>
              <a:t>, vosotros que en otro tiempo estabais lejos, habéis sido hechos cercanos por la sangre del </a:t>
            </a:r>
            <a:r>
              <a:rPr lang="es-CL" sz="2400" u="sng" dirty="0"/>
              <a:t>Cristo</a:t>
            </a:r>
            <a:r>
              <a:rPr lang="es-CL" sz="2400" dirty="0"/>
              <a:t>. </a:t>
            </a:r>
            <a:r>
              <a:rPr lang="es-CL" sz="2400" b="1" dirty="0">
                <a:hlinkClick r:id="rId5"/>
              </a:rPr>
              <a:t>14</a:t>
            </a:r>
            <a:r>
              <a:rPr lang="es-CL" sz="2400" dirty="0"/>
              <a:t>Porque él es nuestra paz, que de ambos hizo uno, deshaciendo la pared intermedia de separación; </a:t>
            </a:r>
            <a:r>
              <a:rPr lang="es-CL" sz="2400" b="1" dirty="0">
                <a:hlinkClick r:id="rId6"/>
              </a:rPr>
              <a:t>15</a:t>
            </a:r>
            <a:r>
              <a:rPr lang="es-CL" sz="2400" dirty="0"/>
              <a:t>deshaciendo en su carne las enemistades, </a:t>
            </a:r>
            <a:r>
              <a:rPr lang="es-CL" sz="2400" i="1" dirty="0"/>
              <a:t>que eran</a:t>
            </a:r>
            <a:r>
              <a:rPr lang="es-CL" sz="2400" dirty="0"/>
              <a:t> la </a:t>
            </a:r>
            <a:r>
              <a:rPr lang="es-CL" sz="2400" i="1" dirty="0"/>
              <a:t>ley de los mandamientos </a:t>
            </a:r>
            <a:r>
              <a:rPr lang="es-CL" sz="2400" dirty="0"/>
              <a:t>en orden a ritos, para edificar en sí mismo los dos en un nuevo hombre, haciendo la paz, </a:t>
            </a:r>
            <a:r>
              <a:rPr lang="es-CL" sz="2400" b="1" dirty="0">
                <a:hlinkClick r:id="rId7"/>
              </a:rPr>
              <a:t>16</a:t>
            </a:r>
            <a:r>
              <a:rPr lang="es-CL" sz="2400" dirty="0"/>
              <a:t>y reconciliando a ambos con </a:t>
            </a:r>
            <a:r>
              <a:rPr lang="es-CL" sz="2400" dirty="0">
                <a:solidFill>
                  <a:srgbClr val="FF0000"/>
                </a:solidFill>
              </a:rPr>
              <a:t>Dios</a:t>
            </a:r>
            <a:r>
              <a:rPr lang="es-CL" sz="2400" dirty="0"/>
              <a:t> por el madero en un mismo cuerpo, matando en ella las enemistades. </a:t>
            </a:r>
            <a:r>
              <a:rPr lang="es-CL" sz="2400" b="1" dirty="0">
                <a:hlinkClick r:id="rId8"/>
              </a:rPr>
              <a:t>17</a:t>
            </a:r>
            <a:r>
              <a:rPr lang="es-CL" sz="2400" dirty="0"/>
              <a:t>Y vino, y anunció la paz a vosotros que </a:t>
            </a:r>
            <a:r>
              <a:rPr lang="es-CL" sz="2400" i="1" dirty="0"/>
              <a:t>estabais</a:t>
            </a:r>
            <a:r>
              <a:rPr lang="es-CL" sz="2400" dirty="0"/>
              <a:t> lejos, y a los que </a:t>
            </a:r>
            <a:r>
              <a:rPr lang="es-CL" sz="2400" i="1" dirty="0"/>
              <a:t>estaban</a:t>
            </a:r>
            <a:r>
              <a:rPr lang="es-CL" sz="2400" dirty="0"/>
              <a:t> cerca; </a:t>
            </a:r>
            <a:r>
              <a:rPr lang="es-CL" sz="2400" b="1" dirty="0">
                <a:hlinkClick r:id="rId9"/>
              </a:rPr>
              <a:t>18</a:t>
            </a:r>
            <a:r>
              <a:rPr lang="es-CL" sz="2400" dirty="0"/>
              <a:t>que por él los unos y los otros tenemos entrada por un mismo </a:t>
            </a:r>
            <a:r>
              <a:rPr lang="es-CL" sz="2400" dirty="0">
                <a:solidFill>
                  <a:srgbClr val="FF0000"/>
                </a:solidFill>
              </a:rPr>
              <a:t>Espíritu al Padre</a:t>
            </a:r>
            <a:r>
              <a:rPr lang="es-CL" sz="2400" dirty="0"/>
              <a: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dirty="0"/>
              <a:t>Biblia paralela </a:t>
            </a:r>
          </a:p>
        </p:txBody>
      </p:sp>
      <p:sp>
        <p:nvSpPr>
          <p:cNvPr id="3" name="2 Marcador de texto"/>
          <p:cNvSpPr>
            <a:spLocks noGrp="1"/>
          </p:cNvSpPr>
          <p:nvPr>
            <p:ph type="body" idx="1"/>
          </p:nvPr>
        </p:nvSpPr>
        <p:spPr>
          <a:xfrm>
            <a:off x="827584" y="1844824"/>
            <a:ext cx="3597792" cy="432049"/>
          </a:xfrm>
        </p:spPr>
        <p:txBody>
          <a:bodyPr/>
          <a:lstStyle/>
          <a:p>
            <a:r>
              <a:rPr lang="es-CL" sz="2000" dirty="0">
                <a:solidFill>
                  <a:schemeClr val="tx2">
                    <a:lumMod val="75000"/>
                  </a:schemeClr>
                </a:solidFill>
              </a:rPr>
              <a:t>(Efesios 2:4-10) Nueva traducción viviente </a:t>
            </a:r>
          </a:p>
          <a:p>
            <a:endParaRPr lang="es-CL" dirty="0"/>
          </a:p>
        </p:txBody>
      </p:sp>
      <p:sp>
        <p:nvSpPr>
          <p:cNvPr id="4" name="3 Marcador de contenido"/>
          <p:cNvSpPr>
            <a:spLocks noGrp="1"/>
          </p:cNvSpPr>
          <p:nvPr>
            <p:ph idx="2"/>
          </p:nvPr>
        </p:nvSpPr>
        <p:spPr>
          <a:xfrm>
            <a:off x="457200" y="2276872"/>
            <a:ext cx="4186808" cy="4581128"/>
          </a:xfrm>
        </p:spPr>
        <p:txBody>
          <a:bodyPr/>
          <a:lstStyle/>
          <a:p>
            <a:r>
              <a:rPr lang="es-CL" sz="1350" b="1" baseline="30000" dirty="0"/>
              <a:t>4 </a:t>
            </a:r>
            <a:r>
              <a:rPr lang="es-CL" sz="1350" dirty="0"/>
              <a:t>Pero Dios es tan rico en misericordia y nos amó tanto </a:t>
            </a:r>
            <a:r>
              <a:rPr lang="es-CL" sz="1350" b="1" baseline="30000" dirty="0"/>
              <a:t>5 </a:t>
            </a:r>
            <a:r>
              <a:rPr lang="es-CL" sz="1350" dirty="0"/>
              <a:t>que, a pesar de que estábamos muertos por causa de nuestros pecados, nos dio vida cuando levantó a Cristo de los muertos. (¡Es solo por la gracia de Dios que ustedes han sido salvados!) </a:t>
            </a:r>
            <a:r>
              <a:rPr lang="es-CL" sz="1350" b="1" baseline="30000" dirty="0"/>
              <a:t>6 </a:t>
            </a:r>
            <a:r>
              <a:rPr lang="es-CL" sz="1350" dirty="0"/>
              <a:t>Pues nos levantó de los muertos junto con Cristo y nos sentó con él en los lugares celestiales, porque estamos unidos a Cristo Jesús. </a:t>
            </a:r>
            <a:r>
              <a:rPr lang="es-CL" sz="1350" b="1" baseline="30000" dirty="0"/>
              <a:t>7 </a:t>
            </a:r>
            <a:r>
              <a:rPr lang="es-CL" sz="1350" dirty="0"/>
              <a:t>De modo que, en los tiempos futuros, Dios puede ponernos como ejemplos de la increíble riqueza de la gracia y la bondad que nos tuvo, como se ve en todo lo que ha hecho por nosotros, que estamos unidos a Cristo Jesús.</a:t>
            </a:r>
          </a:p>
          <a:p>
            <a:r>
              <a:rPr lang="es-CL" sz="1350" b="1" baseline="30000" dirty="0"/>
              <a:t>8 </a:t>
            </a:r>
            <a:r>
              <a:rPr lang="es-CL" sz="1350" dirty="0"/>
              <a:t>Dios los salvó por su gracia cuando creyeron. Ustedes no tienen ningún mérito en eso; es un regalo de Dios. </a:t>
            </a:r>
            <a:r>
              <a:rPr lang="es-CL" sz="1350" b="1" baseline="30000" dirty="0"/>
              <a:t>9 </a:t>
            </a:r>
            <a:r>
              <a:rPr lang="es-CL" sz="1350" dirty="0"/>
              <a:t>La salvación no es un premio por las cosas buenas que hayamos hecho, así que ninguno de nosotros puede jactarse de ser salvo. </a:t>
            </a:r>
            <a:r>
              <a:rPr lang="es-CL" sz="1350" b="1" baseline="30000" dirty="0"/>
              <a:t>10 </a:t>
            </a:r>
            <a:r>
              <a:rPr lang="es-CL" sz="1350" dirty="0"/>
              <a:t>Pues somos la obra maestra de Dios. Él nos creó de nuevo en Cristo Jesús, a fin de que hagamos las cosas buenas que preparó para nosotros tiempo atrás.</a:t>
            </a:r>
          </a:p>
          <a:p>
            <a:pPr algn="just"/>
            <a:endParaRPr lang="es-CL" sz="1400" dirty="0"/>
          </a:p>
        </p:txBody>
      </p:sp>
      <p:sp>
        <p:nvSpPr>
          <p:cNvPr id="5" name="4 Marcador de texto"/>
          <p:cNvSpPr>
            <a:spLocks noGrp="1"/>
          </p:cNvSpPr>
          <p:nvPr>
            <p:ph type="body" idx="3"/>
          </p:nvPr>
        </p:nvSpPr>
        <p:spPr>
          <a:xfrm>
            <a:off x="4932039" y="1556793"/>
            <a:ext cx="3754759" cy="648072"/>
          </a:xfrm>
        </p:spPr>
        <p:txBody>
          <a:bodyPr/>
          <a:lstStyle/>
          <a:p>
            <a:r>
              <a:rPr lang="es-CL" sz="2000" dirty="0">
                <a:solidFill>
                  <a:schemeClr val="tx2">
                    <a:lumMod val="75000"/>
                  </a:schemeClr>
                </a:solidFill>
              </a:rPr>
              <a:t>(Efesios 2:4-10)Palabra de Dios para todos </a:t>
            </a:r>
          </a:p>
        </p:txBody>
      </p:sp>
      <p:sp>
        <p:nvSpPr>
          <p:cNvPr id="6" name="5 Marcador de contenido"/>
          <p:cNvSpPr>
            <a:spLocks noGrp="1"/>
          </p:cNvSpPr>
          <p:nvPr>
            <p:ph idx="4"/>
          </p:nvPr>
        </p:nvSpPr>
        <p:spPr/>
        <p:txBody>
          <a:bodyPr/>
          <a:lstStyle/>
          <a:p>
            <a:r>
              <a:rPr lang="es-CL" sz="1400" b="1" baseline="30000" dirty="0"/>
              <a:t>4 </a:t>
            </a:r>
            <a:r>
              <a:rPr lang="es-CL" sz="1400" dirty="0"/>
              <a:t>Pero la compasión de Dios es muy grande, y él nos amó con un inmenso amor. </a:t>
            </a:r>
            <a:r>
              <a:rPr lang="es-CL" sz="1400" b="1" baseline="30000" dirty="0"/>
              <a:t>5 </a:t>
            </a:r>
            <a:r>
              <a:rPr lang="es-CL" sz="1400" dirty="0"/>
              <a:t>Estábamos muertos espiritualmente a causa de nuestras ofensas contra Dios, pero él nos dio vida al unirnos con Jesucristo. Fíjense, ustedes fueron salvos sólo gracias a la generosidad de Dios. </a:t>
            </a:r>
            <a:r>
              <a:rPr lang="es-CL" sz="1400" b="1" baseline="30000" dirty="0"/>
              <a:t>6 </a:t>
            </a:r>
            <a:r>
              <a:rPr lang="es-CL" sz="1400" dirty="0"/>
              <a:t>Él nos levantó de la muerte junto con Cristo y nos sentó junto a él en el cielo. </a:t>
            </a:r>
            <a:r>
              <a:rPr lang="es-CL" sz="1400" b="1" baseline="30000" dirty="0"/>
              <a:t>7 </a:t>
            </a:r>
            <a:r>
              <a:rPr lang="es-CL" sz="1400" dirty="0"/>
              <a:t>Dios hizo esto para mostrar en el futuro su inmensa generosidad siendo bondadoso con nosotros a través de Jesucristo. </a:t>
            </a:r>
            <a:r>
              <a:rPr lang="es-CL" sz="1400" b="1" baseline="30000" dirty="0"/>
              <a:t>8 </a:t>
            </a:r>
            <a:r>
              <a:rPr lang="es-CL" sz="1400" dirty="0"/>
              <a:t>Ustedes fueron salvos gracias a la generosidad de Dios porque tuvieron fe. No se salvaron a sí mismos, su salvación fue un regalo de Dios. </a:t>
            </a:r>
            <a:r>
              <a:rPr lang="es-CL" sz="1400" b="1" baseline="30000" dirty="0"/>
              <a:t>9 </a:t>
            </a:r>
            <a:r>
              <a:rPr lang="es-CL" sz="1400" dirty="0"/>
              <a:t>La salvación no es algo que ustedes hayan conseguido, pues nadie puede decir que se salvó a sí mismo. </a:t>
            </a:r>
            <a:r>
              <a:rPr lang="es-CL" sz="1400" b="1" baseline="30000" dirty="0"/>
              <a:t>10 </a:t>
            </a:r>
            <a:r>
              <a:rPr lang="es-CL" sz="1400" dirty="0"/>
              <a:t>Nosotros somos obra de Dios, creados en Jesucristo para realizar las buenas obras que Dios ya planeó de antemano para que nos ocupáramos de ellas.</a:t>
            </a:r>
          </a:p>
        </p:txBody>
      </p:sp>
    </p:spTree>
  </p:cSld>
  <p:clrMapOvr>
    <a:masterClrMapping/>
  </p:clrMapOvr>
  <p:transition/>
</p:sld>
</file>

<file path=ppt/theme/theme1.xml><?xml version="1.0" encoding="utf-8"?>
<a:theme xmlns:a="http://schemas.openxmlformats.org/drawingml/2006/main" name="Módu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941</TotalTime>
  <Words>980</Words>
  <Application>Microsoft Office PowerPoint</Application>
  <PresentationFormat>Presentación en pantalla (4:3)</PresentationFormat>
  <Paragraphs>114</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Módulo</vt:lpstr>
      <vt:lpstr>Dios tiene el control  de todo su plan</vt:lpstr>
      <vt:lpstr>Observación</vt:lpstr>
      <vt:lpstr>Observación </vt:lpstr>
      <vt:lpstr>Observación</vt:lpstr>
      <vt:lpstr>Observación</vt:lpstr>
      <vt:lpstr>Ventana 10/40 se extiende desde el Oeste de África al Este de Asia, desde el grado diez hasta el grado cuarenta al norte del ecuador. Muestra tener el más alto nivel de desafíos socioeconómicos y de menos acceso al mensaje cristiano.</vt:lpstr>
      <vt:lpstr>  “Porque somos hechura suya, creados en Cristo Jesús para buenas obras, las cuales Dios preparó de antemano para que anduviésemos en ellas”.  </vt:lpstr>
      <vt:lpstr>  “Porque somos hechura suya, creados en Cristo Jesús para buenas obras, las cuales Dios preparó de antemano para que anduviésemos en ellas”.  </vt:lpstr>
      <vt:lpstr>Biblia paralela </vt:lpstr>
      <vt:lpstr>“Porque somos hechura suya, creados en Cristo Jesús para buenas obras, las cuales Dios preparó de antemano para que anduviésemos en ellas”.</vt:lpstr>
      <vt:lpstr>“Porque somos hechura suya, creados en Cristo Jesús para buenas obras, las cuales Dios preparó de antemano para que anduviésemos en ellas”.</vt:lpstr>
      <vt:lpstr>Interpretación </vt:lpstr>
      <vt:lpstr>La naturaleza del plan divino </vt:lpstr>
      <vt:lpstr>La naturaleza del plan divino </vt:lpstr>
      <vt:lpstr>La naturaleza del plan divino </vt:lpstr>
      <vt:lpstr>La naturaleza del plan divino </vt:lpstr>
      <vt:lpstr>La naturaleza del plan divino </vt:lpstr>
      <vt:lpstr>La naturaleza del plan divino </vt:lpstr>
      <vt:lpstr>La naturaleza del plan divino </vt:lpstr>
      <vt:lpstr>La naturaleza del plan divino </vt:lpstr>
      <vt:lpstr>Aplicación </vt:lpstr>
      <vt:lpstr>Presentación de PowerPoint</vt:lpstr>
      <vt:lpstr>Bibliografia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LIBRO DE LA VIDA</dc:title>
  <dc:creator>Susana</dc:creator>
  <cp:lastModifiedBy>Susana</cp:lastModifiedBy>
  <cp:revision>9</cp:revision>
  <dcterms:created xsi:type="dcterms:W3CDTF">2018-12-17T13:39:52Z</dcterms:created>
  <dcterms:modified xsi:type="dcterms:W3CDTF">2019-05-28T22:48:10Z</dcterms:modified>
</cp:coreProperties>
</file>